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84"/>
    <p:sldId id="257" r:id="rId85"/>
    <p:sldId id="258" r:id="rId86"/>
    <p:sldId id="259" r:id="rId87"/>
    <p:sldId id="260" r:id="rId88"/>
    <p:sldId id="261" r:id="rId89"/>
    <p:sldId id="262" r:id="rId90"/>
    <p:sldId id="263" r:id="rId91"/>
    <p:sldId id="264" r:id="rId92"/>
    <p:sldId id="265" r:id="rId93"/>
    <p:sldId id="266" r:id="rId94"/>
    <p:sldId id="267" r:id="rId95"/>
    <p:sldId id="268" r:id="rId96"/>
    <p:sldId id="269" r:id="rId97"/>
    <p:sldId id="270" r:id="rId98"/>
    <p:sldId id="271" r:id="rId99"/>
    <p:sldId id="272" r:id="rId100"/>
    <p:sldId id="273" r:id="rId101"/>
    <p:sldId id="274" r:id="rId102"/>
    <p:sldId id="275" r:id="rId103"/>
    <p:sldId id="276" r:id="rId104"/>
    <p:sldId id="277" r:id="rId105"/>
    <p:sldId id="278" r:id="rId106"/>
    <p:sldId id="279" r:id="rId107"/>
    <p:sldId id="280" r:id="rId108"/>
    <p:sldId id="281" r:id="rId109"/>
    <p:sldId id="282" r:id="rId110"/>
    <p:sldId id="283" r:id="rId111"/>
    <p:sldId id="284" r:id="rId112"/>
    <p:sldId id="285" r:id="rId113"/>
    <p:sldId id="286" r:id="rId1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Farro" charset="1" panose="00000500000000000000"/>
      <p:regular r:id="rId14"/>
    </p:embeddedFont>
    <p:embeddedFont>
      <p:font typeface="Farro Bold" charset="1" panose="00000800000000000000"/>
      <p:regular r:id="rId15"/>
    </p:embeddedFont>
    <p:embeddedFont>
      <p:font typeface="Amsterdam One" charset="1" panose="02000500000000000000"/>
      <p:regular r:id="rId16"/>
    </p:embeddedFont>
    <p:embeddedFont>
      <p:font typeface="Amsterdam One Italics" charset="1" panose="02000500000000000000"/>
      <p:regular r:id="rId17"/>
    </p:embeddedFont>
    <p:embeddedFont>
      <p:font typeface="Radley" charset="1" panose="00000500000000000000"/>
      <p:regular r:id="rId18"/>
    </p:embeddedFont>
    <p:embeddedFont>
      <p:font typeface="Radley Italics" charset="1" panose="00000500000000000000"/>
      <p:regular r:id="rId19"/>
    </p:embeddedFont>
    <p:embeddedFont>
      <p:font typeface="Luciole" charset="1" panose="020B0500020200000003"/>
      <p:regular r:id="rId20"/>
    </p:embeddedFont>
    <p:embeddedFont>
      <p:font typeface="Luciole Bold" charset="1" panose="020B0800020200000003"/>
      <p:regular r:id="rId21"/>
    </p:embeddedFont>
    <p:embeddedFont>
      <p:font typeface="Luciole Italics" charset="1" panose="020B0500020200000003"/>
      <p:regular r:id="rId22"/>
    </p:embeddedFont>
    <p:embeddedFont>
      <p:font typeface="Luciole Bold Italics" charset="1" panose="020B0800020200000003"/>
      <p:regular r:id="rId23"/>
    </p:embeddedFont>
    <p:embeddedFont>
      <p:font typeface="Comic Sans" charset="1" panose="03000702030302020204"/>
      <p:regular r:id="rId24"/>
    </p:embeddedFont>
    <p:embeddedFont>
      <p:font typeface="Comic Sans Bold" charset="1" panose="03000902030302020204"/>
      <p:regular r:id="rId25"/>
    </p:embeddedFont>
    <p:embeddedFont>
      <p:font typeface="Comic Sans Italics" charset="1" panose="03000702030302060204"/>
      <p:regular r:id="rId26"/>
    </p:embeddedFont>
    <p:embeddedFont>
      <p:font typeface="Comic Sans Bold Italics" charset="1" panose="03000902030302060204"/>
      <p:regular r:id="rId27"/>
    </p:embeddedFont>
    <p:embeddedFont>
      <p:font typeface="Public Sans" charset="1" panose="00000000000000000000"/>
      <p:regular r:id="rId28"/>
    </p:embeddedFont>
    <p:embeddedFont>
      <p:font typeface="Public Sans Bold" charset="1" panose="00000000000000000000"/>
      <p:regular r:id="rId29"/>
    </p:embeddedFont>
    <p:embeddedFont>
      <p:font typeface="Public Sans Italics" charset="1" panose="00000000000000000000"/>
      <p:regular r:id="rId30"/>
    </p:embeddedFont>
    <p:embeddedFont>
      <p:font typeface="Public Sans Bold Italics" charset="1" panose="00000000000000000000"/>
      <p:regular r:id="rId31"/>
    </p:embeddedFont>
    <p:embeddedFont>
      <p:font typeface="Public Sans Thin" charset="1" panose="00000000000000000000"/>
      <p:regular r:id="rId32"/>
    </p:embeddedFont>
    <p:embeddedFont>
      <p:font typeface="Public Sans Thin Italics" charset="1" panose="00000000000000000000"/>
      <p:regular r:id="rId33"/>
    </p:embeddedFont>
    <p:embeddedFont>
      <p:font typeface="Public Sans Medium" charset="1" panose="00000000000000000000"/>
      <p:regular r:id="rId34"/>
    </p:embeddedFont>
    <p:embeddedFont>
      <p:font typeface="Public Sans Medium Italics" charset="1" panose="00000000000000000000"/>
      <p:regular r:id="rId35"/>
    </p:embeddedFont>
    <p:embeddedFont>
      <p:font typeface="Public Sans Heavy" charset="1" panose="00000000000000000000"/>
      <p:regular r:id="rId36"/>
    </p:embeddedFont>
    <p:embeddedFont>
      <p:font typeface="Public Sans Heavy Italics" charset="1" panose="00000000000000000000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  <p:embeddedFont>
      <p:font typeface="Canva Sans Italics" charset="1" panose="020B0503030501040103"/>
      <p:regular r:id="rId40"/>
    </p:embeddedFont>
    <p:embeddedFont>
      <p:font typeface="Canva Sans Bold Italics" charset="1" panose="020B0803030501040103"/>
      <p:regular r:id="rId41"/>
    </p:embeddedFont>
    <p:embeddedFont>
      <p:font typeface="Canva Sans Medium" charset="1" panose="020B0603030501040103"/>
      <p:regular r:id="rId42"/>
    </p:embeddedFont>
    <p:embeddedFont>
      <p:font typeface="Canva Sans Medium Italics" charset="1" panose="020B0603030501040103"/>
      <p:regular r:id="rId43"/>
    </p:embeddedFont>
    <p:embeddedFont>
      <p:font typeface="Poppins" charset="1" panose="00000500000000000000"/>
      <p:regular r:id="rId44"/>
    </p:embeddedFont>
    <p:embeddedFont>
      <p:font typeface="Poppins Bold" charset="1" panose="00000800000000000000"/>
      <p:regular r:id="rId45"/>
    </p:embeddedFont>
    <p:embeddedFont>
      <p:font typeface="Poppins Italics" charset="1" panose="00000500000000000000"/>
      <p:regular r:id="rId46"/>
    </p:embeddedFont>
    <p:embeddedFont>
      <p:font typeface="Poppins Bold Italics" charset="1" panose="00000800000000000000"/>
      <p:regular r:id="rId47"/>
    </p:embeddedFont>
    <p:embeddedFont>
      <p:font typeface="Poppins Thin" charset="1" panose="00000300000000000000"/>
      <p:regular r:id="rId48"/>
    </p:embeddedFont>
    <p:embeddedFont>
      <p:font typeface="Poppins Thin Italics" charset="1" panose="00000300000000000000"/>
      <p:regular r:id="rId49"/>
    </p:embeddedFont>
    <p:embeddedFont>
      <p:font typeface="Poppins Extra-Light" charset="1" panose="00000300000000000000"/>
      <p:regular r:id="rId50"/>
    </p:embeddedFont>
    <p:embeddedFont>
      <p:font typeface="Poppins Extra-Light Italics" charset="1" panose="00000300000000000000"/>
      <p:regular r:id="rId51"/>
    </p:embeddedFont>
    <p:embeddedFont>
      <p:font typeface="Poppins Light" charset="1" panose="00000400000000000000"/>
      <p:regular r:id="rId52"/>
    </p:embeddedFont>
    <p:embeddedFont>
      <p:font typeface="Poppins Light Italics" charset="1" panose="00000400000000000000"/>
      <p:regular r:id="rId53"/>
    </p:embeddedFont>
    <p:embeddedFont>
      <p:font typeface="Poppins Medium" charset="1" panose="00000600000000000000"/>
      <p:regular r:id="rId54"/>
    </p:embeddedFont>
    <p:embeddedFont>
      <p:font typeface="Poppins Medium Italics" charset="1" panose="00000600000000000000"/>
      <p:regular r:id="rId55"/>
    </p:embeddedFont>
    <p:embeddedFont>
      <p:font typeface="Poppins Semi-Bold" charset="1" panose="00000700000000000000"/>
      <p:regular r:id="rId56"/>
    </p:embeddedFont>
    <p:embeddedFont>
      <p:font typeface="Poppins Semi-Bold Italics" charset="1" panose="00000700000000000000"/>
      <p:regular r:id="rId57"/>
    </p:embeddedFont>
    <p:embeddedFont>
      <p:font typeface="Poppins Ultra-Bold" charset="1" panose="00000900000000000000"/>
      <p:regular r:id="rId58"/>
    </p:embeddedFont>
    <p:embeddedFont>
      <p:font typeface="Poppins Ultra-Bold Italics" charset="1" panose="00000900000000000000"/>
      <p:regular r:id="rId59"/>
    </p:embeddedFont>
    <p:embeddedFont>
      <p:font typeface="Poppins Heavy" charset="1" panose="00000A00000000000000"/>
      <p:regular r:id="rId60"/>
    </p:embeddedFont>
    <p:embeddedFont>
      <p:font typeface="Poppins Heavy Italics" charset="1" panose="00000A00000000000000"/>
      <p:regular r:id="rId61"/>
    </p:embeddedFont>
    <p:embeddedFont>
      <p:font typeface="Big Shoulders Display" charset="1" panose="00000000000000000000"/>
      <p:regular r:id="rId62"/>
    </p:embeddedFont>
    <p:embeddedFont>
      <p:font typeface="Big Shoulders Display Bold" charset="1" panose="00000000000000000000"/>
      <p:regular r:id="rId63"/>
    </p:embeddedFont>
    <p:embeddedFont>
      <p:font typeface="Big Shoulders Display Thin" charset="1" panose="00000000000000000000"/>
      <p:regular r:id="rId64"/>
    </p:embeddedFont>
    <p:embeddedFont>
      <p:font typeface="Big Shoulders Display Medium" charset="1" panose="00000000000000000000"/>
      <p:regular r:id="rId65"/>
    </p:embeddedFont>
    <p:embeddedFont>
      <p:font typeface="Montserrat" charset="1" panose="00000500000000000000"/>
      <p:regular r:id="rId66"/>
    </p:embeddedFont>
    <p:embeddedFont>
      <p:font typeface="Montserrat Bold" charset="1" panose="00000800000000000000"/>
      <p:regular r:id="rId67"/>
    </p:embeddedFont>
    <p:embeddedFont>
      <p:font typeface="Montserrat Italics" charset="1" panose="00000500000000000000"/>
      <p:regular r:id="rId68"/>
    </p:embeddedFont>
    <p:embeddedFont>
      <p:font typeface="Montserrat Bold Italics" charset="1" panose="00000800000000000000"/>
      <p:regular r:id="rId69"/>
    </p:embeddedFont>
    <p:embeddedFont>
      <p:font typeface="Montserrat Thin" charset="1" panose="00000300000000000000"/>
      <p:regular r:id="rId70"/>
    </p:embeddedFont>
    <p:embeddedFont>
      <p:font typeface="Montserrat Thin Italics" charset="1" panose="00000300000000000000"/>
      <p:regular r:id="rId71"/>
    </p:embeddedFont>
    <p:embeddedFont>
      <p:font typeface="Montserrat Extra-Light" charset="1" panose="00000300000000000000"/>
      <p:regular r:id="rId72"/>
    </p:embeddedFont>
    <p:embeddedFont>
      <p:font typeface="Montserrat Extra-Light Italics" charset="1" panose="00000300000000000000"/>
      <p:regular r:id="rId73"/>
    </p:embeddedFont>
    <p:embeddedFont>
      <p:font typeface="Montserrat Light" charset="1" panose="00000400000000000000"/>
      <p:regular r:id="rId74"/>
    </p:embeddedFont>
    <p:embeddedFont>
      <p:font typeface="Montserrat Light Italics" charset="1" panose="00000400000000000000"/>
      <p:regular r:id="rId75"/>
    </p:embeddedFont>
    <p:embeddedFont>
      <p:font typeface="Montserrat Medium" charset="1" panose="00000600000000000000"/>
      <p:regular r:id="rId76"/>
    </p:embeddedFont>
    <p:embeddedFont>
      <p:font typeface="Montserrat Medium Italics" charset="1" panose="00000600000000000000"/>
      <p:regular r:id="rId77"/>
    </p:embeddedFont>
    <p:embeddedFont>
      <p:font typeface="Montserrat Semi-Bold" charset="1" panose="00000700000000000000"/>
      <p:regular r:id="rId78"/>
    </p:embeddedFont>
    <p:embeddedFont>
      <p:font typeface="Montserrat Semi-Bold Italics" charset="1" panose="00000700000000000000"/>
      <p:regular r:id="rId79"/>
    </p:embeddedFont>
    <p:embeddedFont>
      <p:font typeface="Montserrat Ultra-Bold" charset="1" panose="00000900000000000000"/>
      <p:regular r:id="rId80"/>
    </p:embeddedFont>
    <p:embeddedFont>
      <p:font typeface="Montserrat Ultra-Bold Italics" charset="1" panose="00000900000000000000"/>
      <p:regular r:id="rId81"/>
    </p:embeddedFont>
    <p:embeddedFont>
      <p:font typeface="Montserrat Heavy" charset="1" panose="00000A00000000000000"/>
      <p:regular r:id="rId82"/>
    </p:embeddedFont>
    <p:embeddedFont>
      <p:font typeface="Montserrat Heavy Italics" charset="1" panose="00000A00000000000000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17.xml" Type="http://schemas.openxmlformats.org/officeDocument/2006/relationships/slide"/><Relationship Id="rId101" Target="slides/slide18.xml" Type="http://schemas.openxmlformats.org/officeDocument/2006/relationships/slide"/><Relationship Id="rId102" Target="slides/slide19.xml" Type="http://schemas.openxmlformats.org/officeDocument/2006/relationships/slide"/><Relationship Id="rId103" Target="slides/slide20.xml" Type="http://schemas.openxmlformats.org/officeDocument/2006/relationships/slide"/><Relationship Id="rId104" Target="slides/slide21.xml" Type="http://schemas.openxmlformats.org/officeDocument/2006/relationships/slide"/><Relationship Id="rId105" Target="slides/slide22.xml" Type="http://schemas.openxmlformats.org/officeDocument/2006/relationships/slide"/><Relationship Id="rId106" Target="slides/slide23.xml" Type="http://schemas.openxmlformats.org/officeDocument/2006/relationships/slide"/><Relationship Id="rId107" Target="slides/slide24.xml" Type="http://schemas.openxmlformats.org/officeDocument/2006/relationships/slide"/><Relationship Id="rId108" Target="slides/slide25.xml" Type="http://schemas.openxmlformats.org/officeDocument/2006/relationships/slide"/><Relationship Id="rId109" Target="slides/slide26.xml" Type="http://schemas.openxmlformats.org/officeDocument/2006/relationships/slide"/><Relationship Id="rId11" Target="fonts/font11.fntdata" Type="http://schemas.openxmlformats.org/officeDocument/2006/relationships/font"/><Relationship Id="rId110" Target="slides/slide27.xml" Type="http://schemas.openxmlformats.org/officeDocument/2006/relationships/slide"/><Relationship Id="rId111" Target="slides/slide28.xml" Type="http://schemas.openxmlformats.org/officeDocument/2006/relationships/slide"/><Relationship Id="rId112" Target="slides/slide29.xml" Type="http://schemas.openxmlformats.org/officeDocument/2006/relationships/slide"/><Relationship Id="rId113" Target="slides/slide30.xml" Type="http://schemas.openxmlformats.org/officeDocument/2006/relationships/slide"/><Relationship Id="rId114" Target="slides/slide31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slides/slide1.xml" Type="http://schemas.openxmlformats.org/officeDocument/2006/relationships/slide"/><Relationship Id="rId85" Target="slides/slide2.xml" Type="http://schemas.openxmlformats.org/officeDocument/2006/relationships/slide"/><Relationship Id="rId86" Target="slides/slide3.xml" Type="http://schemas.openxmlformats.org/officeDocument/2006/relationships/slide"/><Relationship Id="rId87" Target="slides/slide4.xml" Type="http://schemas.openxmlformats.org/officeDocument/2006/relationships/slide"/><Relationship Id="rId88" Target="slides/slide5.xml" Type="http://schemas.openxmlformats.org/officeDocument/2006/relationships/slide"/><Relationship Id="rId89" Target="slides/slide6.xml" Type="http://schemas.openxmlformats.org/officeDocument/2006/relationships/slide"/><Relationship Id="rId9" Target="fonts/font9.fntdata" Type="http://schemas.openxmlformats.org/officeDocument/2006/relationships/font"/><Relationship Id="rId90" Target="slides/slide7.xml" Type="http://schemas.openxmlformats.org/officeDocument/2006/relationships/slide"/><Relationship Id="rId91" Target="slides/slide8.xml" Type="http://schemas.openxmlformats.org/officeDocument/2006/relationships/slide"/><Relationship Id="rId92" Target="slides/slide9.xml" Type="http://schemas.openxmlformats.org/officeDocument/2006/relationships/slide"/><Relationship Id="rId93" Target="slides/slide10.xml" Type="http://schemas.openxmlformats.org/officeDocument/2006/relationships/slide"/><Relationship Id="rId94" Target="slides/slide11.xml" Type="http://schemas.openxmlformats.org/officeDocument/2006/relationships/slide"/><Relationship Id="rId95" Target="slides/slide12.xml" Type="http://schemas.openxmlformats.org/officeDocument/2006/relationships/slide"/><Relationship Id="rId96" Target="slides/slide13.xml" Type="http://schemas.openxmlformats.org/officeDocument/2006/relationships/slide"/><Relationship Id="rId97" Target="slides/slide14.xml" Type="http://schemas.openxmlformats.org/officeDocument/2006/relationships/slide"/><Relationship Id="rId98" Target="slides/slide15.xml" Type="http://schemas.openxmlformats.org/officeDocument/2006/relationships/slide"/><Relationship Id="rId99" Target="slides/slide16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jpe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13" Target="../media/image77.png" Type="http://schemas.openxmlformats.org/officeDocument/2006/relationships/image"/><Relationship Id="rId14" Target="../media/image78.svg" Type="http://schemas.openxmlformats.org/officeDocument/2006/relationships/image"/><Relationship Id="rId15" Target="https://knowyourcibo.onrender.com" TargetMode="External" Type="http://schemas.openxmlformats.org/officeDocument/2006/relationships/hyperlink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jpeg" Type="http://schemas.openxmlformats.org/officeDocument/2006/relationships/image"/><Relationship Id="rId12" Target="../media/image22.jpeg" Type="http://schemas.openxmlformats.org/officeDocument/2006/relationships/image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2904" y="0"/>
            <a:ext cx="7335096" cy="10287000"/>
          </a:xfrm>
          <a:custGeom>
            <a:avLst/>
            <a:gdLst/>
            <a:ahLst/>
            <a:cxnLst/>
            <a:rect r="r" b="b" t="t" l="l"/>
            <a:pathLst>
              <a:path h="10287000" w="7335096">
                <a:moveTo>
                  <a:pt x="0" y="0"/>
                </a:moveTo>
                <a:lnTo>
                  <a:pt x="7335096" y="0"/>
                </a:lnTo>
                <a:lnTo>
                  <a:pt x="7335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13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5960035"/>
            <a:ext cx="13732956" cy="17263903"/>
            <a:chOff x="0" y="0"/>
            <a:chExt cx="18310608" cy="23018538"/>
          </a:xfrm>
        </p:grpSpPr>
        <p:sp>
          <p:nvSpPr>
            <p:cNvPr name="AutoShape 4" id="4"/>
            <p:cNvSpPr/>
            <p:nvPr/>
          </p:nvSpPr>
          <p:spPr>
            <a:xfrm rot="0">
              <a:off x="0" y="7847894"/>
              <a:ext cx="14250739" cy="13716000"/>
            </a:xfrm>
            <a:prstGeom prst="rect">
              <a:avLst/>
            </a:prstGeom>
            <a:solidFill>
              <a:srgbClr val="B2A9A9"/>
            </a:solidFill>
          </p:spPr>
        </p:sp>
        <p:sp>
          <p:nvSpPr>
            <p:cNvPr name="AutoShape 5" id="5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B2A9A9"/>
            </a:solidFill>
          </p:spPr>
        </p:sp>
        <p:sp>
          <p:nvSpPr>
            <p:cNvPr name="AutoShape 6" id="6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141414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15988"/>
            <a:ext cx="828628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00"/>
              </a:lnSpc>
            </a:pPr>
            <a:r>
              <a:rPr lang="en-US" sz="3500">
                <a:solidFill>
                  <a:srgbClr val="141414"/>
                </a:solidFill>
                <a:latin typeface="Montserrat Bold"/>
              </a:rPr>
              <a:t>&gt; CODE CRAFTERS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4976" y="5941519"/>
            <a:ext cx="9659354" cy="111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62"/>
              </a:lnSpc>
            </a:pPr>
            <a:r>
              <a:rPr lang="en-US" sz="7875" spc="-157">
                <a:solidFill>
                  <a:srgbClr val="141414"/>
                </a:solidFill>
                <a:latin typeface="Montserrat Bold"/>
              </a:rPr>
              <a:t>KNOWYOURCIBO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6749" y="7322040"/>
            <a:ext cx="4334205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99"/>
              </a:lnSpc>
            </a:pPr>
            <a:r>
              <a:rPr lang="en-US" sz="3499">
                <a:solidFill>
                  <a:srgbClr val="141414"/>
                </a:solidFill>
                <a:latin typeface="Amsterdam One"/>
              </a:rPr>
              <a:t>Eat Rate Curate!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7968" y="3618055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5192890" y="1479596"/>
            <a:ext cx="2774084" cy="21079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>
            <a:off x="5205188" y="6053270"/>
            <a:ext cx="2887644" cy="24409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76858" y="180174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28720" y="3567092"/>
            <a:ext cx="641870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ublic Sans Bold"/>
              </a:rPr>
              <a:t>Functional Requirements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858" y="681677"/>
            <a:ext cx="4304506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User Account Management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88384" y="7155547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6858" y="7779051"/>
            <a:ext cx="425049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Review &amp; Rating System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7968" y="3618055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546318" y="1346995"/>
            <a:ext cx="2680372" cy="22258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5192890" y="1479596"/>
            <a:ext cx="2774084" cy="21079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>
            <a:off x="5205188" y="6053270"/>
            <a:ext cx="2887644" cy="24409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6858" y="180174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28720" y="3567092"/>
            <a:ext cx="641870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ublic Sans Bold"/>
              </a:rPr>
              <a:t>Functional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858" y="681677"/>
            <a:ext cx="4304506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User Account Management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8384" y="7155547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6858" y="7779051"/>
            <a:ext cx="425049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Review &amp; Rating System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238860" y="180174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41180" y="648188"/>
            <a:ext cx="395631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Public Sans Bold"/>
              </a:rPr>
              <a:t>Search Functionality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7968" y="3618055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546318" y="1346995"/>
            <a:ext cx="2680372" cy="22258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>
            <a:off x="10348876" y="6054397"/>
            <a:ext cx="2963916" cy="18103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5192890" y="1479596"/>
            <a:ext cx="2774084" cy="21079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>
            <a:off x="5205188" y="6053270"/>
            <a:ext cx="2887644" cy="24409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76858" y="180174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28720" y="3567092"/>
            <a:ext cx="641870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ublic Sans Bold"/>
              </a:rPr>
              <a:t>Functional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858" y="681677"/>
            <a:ext cx="4304506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User Account Management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88384" y="7155547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6858" y="7779051"/>
            <a:ext cx="425049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Review &amp; Rating System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238860" y="180174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41180" y="648188"/>
            <a:ext cx="395631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Public Sans Bold"/>
              </a:rPr>
              <a:t>Search Functionality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386050" y="7155547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12792" y="7779051"/>
            <a:ext cx="4451022" cy="146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141414"/>
                </a:solidFill>
                <a:latin typeface="Public Sans Bold"/>
              </a:rPr>
              <a:t>User Interaction &amp; Feedback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233" y="0"/>
            <a:ext cx="5267295" cy="4529873"/>
          </a:xfrm>
          <a:custGeom>
            <a:avLst/>
            <a:gdLst/>
            <a:ahLst/>
            <a:cxnLst/>
            <a:rect r="r" b="b" t="t" l="l"/>
            <a:pathLst>
              <a:path h="4529873" w="5267295">
                <a:moveTo>
                  <a:pt x="0" y="0"/>
                </a:moveTo>
                <a:lnTo>
                  <a:pt x="5267295" y="0"/>
                </a:lnTo>
                <a:lnTo>
                  <a:pt x="5267295" y="4529873"/>
                </a:lnTo>
                <a:lnTo>
                  <a:pt x="0" y="452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1970" y="603368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2036">
            <a:off x="10521394" y="6897817"/>
            <a:ext cx="3332308" cy="941377"/>
          </a:xfrm>
          <a:custGeom>
            <a:avLst/>
            <a:gdLst/>
            <a:ahLst/>
            <a:cxnLst/>
            <a:rect r="r" b="b" t="t" l="l"/>
            <a:pathLst>
              <a:path h="941377" w="3332308">
                <a:moveTo>
                  <a:pt x="0" y="0"/>
                </a:moveTo>
                <a:lnTo>
                  <a:pt x="3332308" y="0"/>
                </a:lnTo>
                <a:lnTo>
                  <a:pt x="3332308" y="941377"/>
                </a:lnTo>
                <a:lnTo>
                  <a:pt x="0" y="941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73834">
            <a:off x="6583952" y="6394670"/>
            <a:ext cx="973849" cy="3055212"/>
          </a:xfrm>
          <a:custGeom>
            <a:avLst/>
            <a:gdLst/>
            <a:ahLst/>
            <a:cxnLst/>
            <a:rect r="r" b="b" t="t" l="l"/>
            <a:pathLst>
              <a:path h="3055212" w="973849">
                <a:moveTo>
                  <a:pt x="0" y="0"/>
                </a:moveTo>
                <a:lnTo>
                  <a:pt x="973848" y="0"/>
                </a:lnTo>
                <a:lnTo>
                  <a:pt x="973848" y="3055212"/>
                </a:lnTo>
                <a:lnTo>
                  <a:pt x="0" y="30552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66157" y="286696"/>
            <a:ext cx="5814596" cy="4704536"/>
          </a:xfrm>
          <a:custGeom>
            <a:avLst/>
            <a:gdLst/>
            <a:ahLst/>
            <a:cxnLst/>
            <a:rect r="r" b="b" t="t" l="l"/>
            <a:pathLst>
              <a:path h="4704536" w="5814596">
                <a:moveTo>
                  <a:pt x="0" y="0"/>
                </a:moveTo>
                <a:lnTo>
                  <a:pt x="5814596" y="0"/>
                </a:lnTo>
                <a:lnTo>
                  <a:pt x="5814596" y="4704537"/>
                </a:lnTo>
                <a:lnTo>
                  <a:pt x="0" y="4704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15025" y="3440882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529873"/>
            <a:ext cx="7057308" cy="5368620"/>
          </a:xfrm>
          <a:custGeom>
            <a:avLst/>
            <a:gdLst/>
            <a:ahLst/>
            <a:cxnLst/>
            <a:rect r="r" b="b" t="t" l="l"/>
            <a:pathLst>
              <a:path h="5368620" w="7057308">
                <a:moveTo>
                  <a:pt x="0" y="0"/>
                </a:moveTo>
                <a:lnTo>
                  <a:pt x="7057308" y="0"/>
                </a:lnTo>
                <a:lnTo>
                  <a:pt x="7057308" y="5368621"/>
                </a:lnTo>
                <a:lnTo>
                  <a:pt x="0" y="53686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9093" y="1174426"/>
            <a:ext cx="3954541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ublic Sans"/>
              </a:rPr>
              <a:t>View/Add Reviews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15025" y="4867408"/>
            <a:ext cx="7315200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Public Sans Bold"/>
              </a:rPr>
              <a:t>Registered User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5757" y="6721072"/>
            <a:ext cx="3102361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ublic Sans"/>
              </a:rPr>
              <a:t>Maintain Your Own Profile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9294" y="7273255"/>
            <a:ext cx="2258721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ublic Sans"/>
              </a:rPr>
              <a:t>Search Food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0601" y="1174426"/>
            <a:ext cx="5085708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ublic Sans"/>
              </a:rPr>
              <a:t>View/Add Ratings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3886" y="5908854"/>
            <a:ext cx="5667223" cy="2776939"/>
          </a:xfrm>
          <a:custGeom>
            <a:avLst/>
            <a:gdLst/>
            <a:ahLst/>
            <a:cxnLst/>
            <a:rect r="r" b="b" t="t" l="l"/>
            <a:pathLst>
              <a:path h="2776939" w="5667223">
                <a:moveTo>
                  <a:pt x="0" y="0"/>
                </a:moveTo>
                <a:lnTo>
                  <a:pt x="5667223" y="0"/>
                </a:lnTo>
                <a:lnTo>
                  <a:pt x="5667223" y="2776939"/>
                </a:lnTo>
                <a:lnTo>
                  <a:pt x="0" y="27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278" y="-755968"/>
            <a:ext cx="18475278" cy="5038725"/>
          </a:xfrm>
          <a:custGeom>
            <a:avLst/>
            <a:gdLst/>
            <a:ahLst/>
            <a:cxnLst/>
            <a:rect r="r" b="b" t="t" l="l"/>
            <a:pathLst>
              <a:path h="5038725" w="18475278">
                <a:moveTo>
                  <a:pt x="0" y="0"/>
                </a:moveTo>
                <a:lnTo>
                  <a:pt x="18475278" y="0"/>
                </a:lnTo>
                <a:lnTo>
                  <a:pt x="18475278" y="5038724"/>
                </a:lnTo>
                <a:lnTo>
                  <a:pt x="0" y="503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51" r="0" b="-10169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57801" y="5146544"/>
            <a:ext cx="3311618" cy="1116724"/>
            <a:chOff x="0" y="0"/>
            <a:chExt cx="4415491" cy="148896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415491" cy="1488965"/>
              <a:chOff x="0" y="0"/>
              <a:chExt cx="886976" cy="29910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86976" cy="299101"/>
              </a:xfrm>
              <a:custGeom>
                <a:avLst/>
                <a:gdLst/>
                <a:ahLst/>
                <a:cxnLst/>
                <a:rect r="r" b="b" t="t" l="l"/>
                <a:pathLst>
                  <a:path h="299101" w="886976">
                    <a:moveTo>
                      <a:pt x="117241" y="0"/>
                    </a:moveTo>
                    <a:lnTo>
                      <a:pt x="769734" y="0"/>
                    </a:lnTo>
                    <a:cubicBezTo>
                      <a:pt x="834485" y="0"/>
                      <a:pt x="886976" y="52491"/>
                      <a:pt x="886976" y="117241"/>
                    </a:cubicBezTo>
                    <a:lnTo>
                      <a:pt x="886976" y="181859"/>
                    </a:lnTo>
                    <a:cubicBezTo>
                      <a:pt x="886976" y="246610"/>
                      <a:pt x="834485" y="299101"/>
                      <a:pt x="769734" y="299101"/>
                    </a:cubicBezTo>
                    <a:lnTo>
                      <a:pt x="117241" y="299101"/>
                    </a:lnTo>
                    <a:cubicBezTo>
                      <a:pt x="52491" y="299101"/>
                      <a:pt x="0" y="246610"/>
                      <a:pt x="0" y="181859"/>
                    </a:cubicBezTo>
                    <a:lnTo>
                      <a:pt x="0" y="117241"/>
                    </a:lnTo>
                    <a:cubicBezTo>
                      <a:pt x="0" y="52491"/>
                      <a:pt x="52491" y="0"/>
                      <a:pt x="11724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886976" cy="3562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94682" y="253767"/>
              <a:ext cx="3826127" cy="886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6"/>
                </a:lnSpc>
                <a:spcBef>
                  <a:spcPct val="0"/>
                </a:spcBef>
              </a:pPr>
              <a:r>
                <a:rPr lang="en-US" sz="3933">
                  <a:solidFill>
                    <a:srgbClr val="211E23"/>
                  </a:solidFill>
                  <a:latin typeface="Public Sans Bold"/>
                </a:rPr>
                <a:t>View Rating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521267" y="6773131"/>
            <a:ext cx="5112461" cy="132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0"/>
              </a:lnSpc>
            </a:pPr>
            <a:r>
              <a:rPr lang="en-US" sz="4000">
                <a:solidFill>
                  <a:srgbClr val="141414"/>
                </a:solidFill>
                <a:latin typeface="Public Sans Bold"/>
              </a:rPr>
              <a:t>NON-REGISTERED USER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6814639">
            <a:off x="3631963" y="6373488"/>
            <a:ext cx="1844536" cy="1910536"/>
          </a:xfrm>
          <a:custGeom>
            <a:avLst/>
            <a:gdLst/>
            <a:ahLst/>
            <a:cxnLst/>
            <a:rect r="r" b="b" t="t" l="l"/>
            <a:pathLst>
              <a:path h="1910536" w="1844536">
                <a:moveTo>
                  <a:pt x="0" y="0"/>
                </a:moveTo>
                <a:lnTo>
                  <a:pt x="1844535" y="0"/>
                </a:lnTo>
                <a:lnTo>
                  <a:pt x="1844535" y="1910536"/>
                </a:lnTo>
                <a:lnTo>
                  <a:pt x="0" y="191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773337" y="5143500"/>
            <a:ext cx="3962170" cy="1062659"/>
            <a:chOff x="0" y="0"/>
            <a:chExt cx="5282893" cy="141687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282893" cy="1416878"/>
              <a:chOff x="0" y="0"/>
              <a:chExt cx="1043534" cy="2798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3534" cy="279877"/>
              </a:xfrm>
              <a:custGeom>
                <a:avLst/>
                <a:gdLst/>
                <a:ahLst/>
                <a:cxnLst/>
                <a:rect r="r" b="b" t="t" l="l"/>
                <a:pathLst>
                  <a:path h="279877" w="1043534">
                    <a:moveTo>
                      <a:pt x="99652" y="0"/>
                    </a:moveTo>
                    <a:lnTo>
                      <a:pt x="943883" y="0"/>
                    </a:lnTo>
                    <a:cubicBezTo>
                      <a:pt x="998919" y="0"/>
                      <a:pt x="1043534" y="44616"/>
                      <a:pt x="1043534" y="99652"/>
                    </a:cubicBezTo>
                    <a:lnTo>
                      <a:pt x="1043534" y="180225"/>
                    </a:lnTo>
                    <a:cubicBezTo>
                      <a:pt x="1043534" y="235261"/>
                      <a:pt x="998919" y="279877"/>
                      <a:pt x="943883" y="279877"/>
                    </a:cubicBezTo>
                    <a:lnTo>
                      <a:pt x="99652" y="279877"/>
                    </a:lnTo>
                    <a:cubicBezTo>
                      <a:pt x="73223" y="279877"/>
                      <a:pt x="47876" y="269378"/>
                      <a:pt x="29187" y="250690"/>
                    </a:cubicBezTo>
                    <a:cubicBezTo>
                      <a:pt x="10499" y="232001"/>
                      <a:pt x="0" y="206655"/>
                      <a:pt x="0" y="180225"/>
                    </a:cubicBezTo>
                    <a:lnTo>
                      <a:pt x="0" y="99652"/>
                    </a:lnTo>
                    <a:cubicBezTo>
                      <a:pt x="0" y="44616"/>
                      <a:pt x="44616" y="0"/>
                      <a:pt x="9965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043534" cy="3370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40080" y="130412"/>
              <a:ext cx="4402733" cy="890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Public Sans Bold"/>
                </a:rPr>
                <a:t>View Reviews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217644">
            <a:off x="10086517" y="5661052"/>
            <a:ext cx="3509889" cy="880663"/>
          </a:xfrm>
          <a:custGeom>
            <a:avLst/>
            <a:gdLst/>
            <a:ahLst/>
            <a:cxnLst/>
            <a:rect r="r" b="b" t="t" l="l"/>
            <a:pathLst>
              <a:path h="880663" w="3509889">
                <a:moveTo>
                  <a:pt x="0" y="0"/>
                </a:moveTo>
                <a:lnTo>
                  <a:pt x="3509889" y="0"/>
                </a:lnTo>
                <a:lnTo>
                  <a:pt x="3509889" y="880663"/>
                </a:lnTo>
                <a:lnTo>
                  <a:pt x="0" y="880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038070" y="9018107"/>
            <a:ext cx="3901360" cy="1040538"/>
            <a:chOff x="0" y="0"/>
            <a:chExt cx="5201814" cy="138738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201814" cy="1387384"/>
              <a:chOff x="0" y="0"/>
              <a:chExt cx="1027519" cy="27405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27519" cy="274051"/>
              </a:xfrm>
              <a:custGeom>
                <a:avLst/>
                <a:gdLst/>
                <a:ahLst/>
                <a:cxnLst/>
                <a:rect r="r" b="b" t="t" l="l"/>
                <a:pathLst>
                  <a:path h="274051" w="1027519">
                    <a:moveTo>
                      <a:pt x="101205" y="0"/>
                    </a:moveTo>
                    <a:lnTo>
                      <a:pt x="926314" y="0"/>
                    </a:lnTo>
                    <a:cubicBezTo>
                      <a:pt x="953155" y="0"/>
                      <a:pt x="978897" y="10663"/>
                      <a:pt x="997876" y="29642"/>
                    </a:cubicBezTo>
                    <a:cubicBezTo>
                      <a:pt x="1016856" y="48622"/>
                      <a:pt x="1027519" y="74364"/>
                      <a:pt x="1027519" y="101205"/>
                    </a:cubicBezTo>
                    <a:lnTo>
                      <a:pt x="1027519" y="172846"/>
                    </a:lnTo>
                    <a:cubicBezTo>
                      <a:pt x="1027519" y="199687"/>
                      <a:pt x="1016856" y="225429"/>
                      <a:pt x="997876" y="244409"/>
                    </a:cubicBezTo>
                    <a:cubicBezTo>
                      <a:pt x="978897" y="263389"/>
                      <a:pt x="953155" y="274051"/>
                      <a:pt x="926314" y="274051"/>
                    </a:cubicBezTo>
                    <a:lnTo>
                      <a:pt x="101205" y="274051"/>
                    </a:lnTo>
                    <a:cubicBezTo>
                      <a:pt x="74364" y="274051"/>
                      <a:pt x="48622" y="263389"/>
                      <a:pt x="29642" y="244409"/>
                    </a:cubicBezTo>
                    <a:cubicBezTo>
                      <a:pt x="10663" y="225429"/>
                      <a:pt x="0" y="199687"/>
                      <a:pt x="0" y="172846"/>
                    </a:cubicBezTo>
                    <a:lnTo>
                      <a:pt x="0" y="101205"/>
                    </a:lnTo>
                    <a:cubicBezTo>
                      <a:pt x="0" y="74364"/>
                      <a:pt x="10663" y="48622"/>
                      <a:pt x="29642" y="29642"/>
                    </a:cubicBezTo>
                    <a:cubicBezTo>
                      <a:pt x="48622" y="10663"/>
                      <a:pt x="74364" y="0"/>
                      <a:pt x="10120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027519" cy="3312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88155" y="196275"/>
              <a:ext cx="4025503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151313"/>
                  </a:solidFill>
                  <a:latin typeface="Public Sans Bold"/>
                </a:rPr>
                <a:t>Search Food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4835183">
            <a:off x="11236603" y="6952168"/>
            <a:ext cx="2232369" cy="2552605"/>
          </a:xfrm>
          <a:custGeom>
            <a:avLst/>
            <a:gdLst/>
            <a:ahLst/>
            <a:cxnLst/>
            <a:rect r="r" b="b" t="t" l="l"/>
            <a:pathLst>
              <a:path h="2552605" w="2232369">
                <a:moveTo>
                  <a:pt x="0" y="0"/>
                </a:moveTo>
                <a:lnTo>
                  <a:pt x="2232369" y="0"/>
                </a:lnTo>
                <a:lnTo>
                  <a:pt x="2232369" y="2552605"/>
                </a:lnTo>
                <a:lnTo>
                  <a:pt x="0" y="2552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056" y="4915436"/>
            <a:ext cx="14989449" cy="3019783"/>
          </a:xfrm>
          <a:custGeom>
            <a:avLst/>
            <a:gdLst/>
            <a:ahLst/>
            <a:cxnLst/>
            <a:rect r="r" b="b" t="t" l="l"/>
            <a:pathLst>
              <a:path h="3019783" w="14989449">
                <a:moveTo>
                  <a:pt x="0" y="0"/>
                </a:moveTo>
                <a:lnTo>
                  <a:pt x="14989449" y="0"/>
                </a:lnTo>
                <a:lnTo>
                  <a:pt x="14989449" y="3019783"/>
                </a:lnTo>
                <a:lnTo>
                  <a:pt x="0" y="301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" t="-2572" r="0" b="-128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41337" y="1765109"/>
            <a:ext cx="13644590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Rating &amp; Review System</a:t>
            </a:r>
          </a:p>
        </p:txBody>
      </p:sp>
      <p:sp>
        <p:nvSpPr>
          <p:cNvPr name="AutoShape 4" id="4"/>
          <p:cNvSpPr/>
          <p:nvPr/>
        </p:nvSpPr>
        <p:spPr>
          <a:xfrm>
            <a:off x="2241337" y="3589725"/>
            <a:ext cx="136445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  <p:transition spd="fast">
    <p:cover dir="l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325" y="1523534"/>
            <a:ext cx="17645349" cy="8498419"/>
          </a:xfrm>
          <a:custGeom>
            <a:avLst/>
            <a:gdLst/>
            <a:ahLst/>
            <a:cxnLst/>
            <a:rect r="r" b="b" t="t" l="l"/>
            <a:pathLst>
              <a:path h="8498419" w="17645349">
                <a:moveTo>
                  <a:pt x="0" y="0"/>
                </a:moveTo>
                <a:lnTo>
                  <a:pt x="17645350" y="0"/>
                </a:lnTo>
                <a:lnTo>
                  <a:pt x="17645350" y="8498419"/>
                </a:lnTo>
                <a:lnTo>
                  <a:pt x="0" y="849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" t="-144" r="-5140" b="-32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4686" y="225805"/>
            <a:ext cx="11758628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Montserrat Bold"/>
              </a:rPr>
              <a:t>SEARCH FUNCTIONALITY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08701"/>
            <a:ext cx="5747021" cy="1626489"/>
            <a:chOff x="0" y="0"/>
            <a:chExt cx="7662694" cy="216865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450003" cy="1955335"/>
              <a:chOff x="0" y="0"/>
              <a:chExt cx="1483888" cy="3894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83888" cy="389463"/>
              </a:xfrm>
              <a:custGeom>
                <a:avLst/>
                <a:gdLst/>
                <a:ahLst/>
                <a:cxnLst/>
                <a:rect r="r" b="b" t="t" l="l"/>
                <a:pathLst>
                  <a:path h="389463" w="1483888">
                    <a:moveTo>
                      <a:pt x="70080" y="0"/>
                    </a:moveTo>
                    <a:lnTo>
                      <a:pt x="1413808" y="0"/>
                    </a:lnTo>
                    <a:cubicBezTo>
                      <a:pt x="1452512" y="0"/>
                      <a:pt x="1483888" y="31376"/>
                      <a:pt x="1483888" y="70080"/>
                    </a:cubicBezTo>
                    <a:lnTo>
                      <a:pt x="1483888" y="319383"/>
                    </a:lnTo>
                    <a:cubicBezTo>
                      <a:pt x="1483888" y="337969"/>
                      <a:pt x="1476504" y="355794"/>
                      <a:pt x="1463362" y="368937"/>
                    </a:cubicBezTo>
                    <a:cubicBezTo>
                      <a:pt x="1450220" y="382079"/>
                      <a:pt x="1432395" y="389463"/>
                      <a:pt x="1413808" y="389463"/>
                    </a:cubicBezTo>
                    <a:lnTo>
                      <a:pt x="70080" y="389463"/>
                    </a:lnTo>
                    <a:cubicBezTo>
                      <a:pt x="51493" y="389463"/>
                      <a:pt x="33668" y="382079"/>
                      <a:pt x="20526" y="368937"/>
                    </a:cubicBezTo>
                    <a:cubicBezTo>
                      <a:pt x="7383" y="355794"/>
                      <a:pt x="0" y="337969"/>
                      <a:pt x="0" y="319383"/>
                    </a:cubicBezTo>
                    <a:lnTo>
                      <a:pt x="0" y="70080"/>
                    </a:lnTo>
                    <a:cubicBezTo>
                      <a:pt x="0" y="51493"/>
                      <a:pt x="7383" y="33668"/>
                      <a:pt x="20526" y="20526"/>
                    </a:cubicBezTo>
                    <a:cubicBezTo>
                      <a:pt x="33668" y="7383"/>
                      <a:pt x="51493" y="0"/>
                      <a:pt x="70080" y="0"/>
                    </a:cubicBezTo>
                    <a:close/>
                  </a:path>
                </a:pathLst>
              </a:custGeom>
              <a:solidFill>
                <a:srgbClr val="FE9A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483888" cy="4275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25583" y="312953"/>
              <a:ext cx="7537112" cy="1855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78105" indent="-289053" lvl="1">
                <a:lnSpc>
                  <a:spcPts val="3748"/>
                </a:lnSpc>
                <a:buFont typeface="Arial"/>
                <a:buChar char="•"/>
              </a:pPr>
              <a:r>
                <a:rPr lang="en-US" sz="2677">
                  <a:solidFill>
                    <a:srgbClr val="000000"/>
                  </a:solidFill>
                  <a:latin typeface="Canva Sans"/>
                </a:rPr>
                <a:t>Han</a:t>
              </a:r>
              <a:r>
                <a:rPr lang="en-US" sz="2677">
                  <a:solidFill>
                    <a:srgbClr val="000000"/>
                  </a:solidFill>
                  <a:latin typeface="Canva Sans"/>
                </a:rPr>
                <a:t>dles data logic</a:t>
              </a:r>
            </a:p>
            <a:p>
              <a:pPr marL="578105" indent="-289053" lvl="1">
                <a:lnSpc>
                  <a:spcPts val="3748"/>
                </a:lnSpc>
                <a:buFont typeface="Arial"/>
                <a:buChar char="•"/>
              </a:pPr>
              <a:r>
                <a:rPr lang="en-US" sz="2677">
                  <a:solidFill>
                    <a:srgbClr val="000000"/>
                  </a:solidFill>
                  <a:latin typeface="Canva Sans"/>
                </a:rPr>
                <a:t>Interacts with the database </a:t>
              </a:r>
            </a:p>
            <a:p>
              <a:pPr>
                <a:lnSpc>
                  <a:spcPts val="374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76936" y="2056472"/>
            <a:ext cx="16967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mic Sans Bold"/>
              </a:rPr>
              <a:t>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83966" y="6983216"/>
            <a:ext cx="4913303" cy="2219716"/>
            <a:chOff x="0" y="0"/>
            <a:chExt cx="6551071" cy="295962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51071" cy="2959621"/>
              <a:chOff x="0" y="0"/>
              <a:chExt cx="1294039" cy="58461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94039" cy="584616"/>
              </a:xfrm>
              <a:custGeom>
                <a:avLst/>
                <a:gdLst/>
                <a:ahLst/>
                <a:cxnLst/>
                <a:rect r="r" b="b" t="t" l="l"/>
                <a:pathLst>
                  <a:path h="584616" w="1294039">
                    <a:moveTo>
                      <a:pt x="80361" y="0"/>
                    </a:moveTo>
                    <a:lnTo>
                      <a:pt x="1213678" y="0"/>
                    </a:lnTo>
                    <a:cubicBezTo>
                      <a:pt x="1234991" y="0"/>
                      <a:pt x="1255431" y="8467"/>
                      <a:pt x="1270501" y="23537"/>
                    </a:cubicBezTo>
                    <a:cubicBezTo>
                      <a:pt x="1285572" y="38608"/>
                      <a:pt x="1294039" y="59048"/>
                      <a:pt x="1294039" y="80361"/>
                    </a:cubicBezTo>
                    <a:lnTo>
                      <a:pt x="1294039" y="504256"/>
                    </a:lnTo>
                    <a:cubicBezTo>
                      <a:pt x="1294039" y="525569"/>
                      <a:pt x="1285572" y="546009"/>
                      <a:pt x="1270501" y="561079"/>
                    </a:cubicBezTo>
                    <a:cubicBezTo>
                      <a:pt x="1255431" y="576150"/>
                      <a:pt x="1234991" y="584616"/>
                      <a:pt x="1213678" y="584616"/>
                    </a:cubicBezTo>
                    <a:lnTo>
                      <a:pt x="80361" y="584616"/>
                    </a:lnTo>
                    <a:cubicBezTo>
                      <a:pt x="59048" y="584616"/>
                      <a:pt x="38608" y="576150"/>
                      <a:pt x="23537" y="561079"/>
                    </a:cubicBezTo>
                    <a:cubicBezTo>
                      <a:pt x="8467" y="546009"/>
                      <a:pt x="0" y="525569"/>
                      <a:pt x="0" y="504256"/>
                    </a:cubicBezTo>
                    <a:lnTo>
                      <a:pt x="0" y="80361"/>
                    </a:lnTo>
                    <a:cubicBezTo>
                      <a:pt x="0" y="59048"/>
                      <a:pt x="8467" y="38608"/>
                      <a:pt x="23537" y="23537"/>
                    </a:cubicBezTo>
                    <a:cubicBezTo>
                      <a:pt x="38608" y="8467"/>
                      <a:pt x="59048" y="0"/>
                      <a:pt x="80361" y="0"/>
                    </a:cubicBezTo>
                    <a:close/>
                  </a:path>
                </a:pathLst>
              </a:custGeom>
              <a:solidFill>
                <a:srgbClr val="FE9A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94039" cy="6227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6376" y="453222"/>
              <a:ext cx="6338319" cy="250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nva Sans"/>
                </a:rPr>
                <a:t>Handles request flow</a:t>
              </a:r>
            </a:p>
            <a:p>
              <a:pPr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nva Sans"/>
                </a:rPr>
                <a:t>Specific Logic Data Validation</a:t>
              </a:r>
            </a:p>
            <a:p>
              <a:pPr>
                <a:lnSpc>
                  <a:spcPts val="37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71249" y="3019282"/>
            <a:ext cx="6722354" cy="1793434"/>
            <a:chOff x="0" y="0"/>
            <a:chExt cx="8963138" cy="239124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908801" cy="2391246"/>
              <a:chOff x="0" y="0"/>
              <a:chExt cx="1562232" cy="47234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62232" cy="472345"/>
              </a:xfrm>
              <a:custGeom>
                <a:avLst/>
                <a:gdLst/>
                <a:ahLst/>
                <a:cxnLst/>
                <a:rect r="r" b="b" t="t" l="l"/>
                <a:pathLst>
                  <a:path h="472345" w="1562232">
                    <a:moveTo>
                      <a:pt x="66565" y="0"/>
                    </a:moveTo>
                    <a:lnTo>
                      <a:pt x="1495667" y="0"/>
                    </a:lnTo>
                    <a:cubicBezTo>
                      <a:pt x="1532430" y="0"/>
                      <a:pt x="1562232" y="29802"/>
                      <a:pt x="1562232" y="66565"/>
                    </a:cubicBezTo>
                    <a:lnTo>
                      <a:pt x="1562232" y="405780"/>
                    </a:lnTo>
                    <a:cubicBezTo>
                      <a:pt x="1562232" y="442543"/>
                      <a:pt x="1532430" y="472345"/>
                      <a:pt x="1495667" y="472345"/>
                    </a:cubicBezTo>
                    <a:lnTo>
                      <a:pt x="66565" y="472345"/>
                    </a:lnTo>
                    <a:cubicBezTo>
                      <a:pt x="29802" y="472345"/>
                      <a:pt x="0" y="442543"/>
                      <a:pt x="0" y="405780"/>
                    </a:cubicBezTo>
                    <a:lnTo>
                      <a:pt x="0" y="66565"/>
                    </a:lnTo>
                    <a:cubicBezTo>
                      <a:pt x="0" y="29802"/>
                      <a:pt x="29802" y="0"/>
                      <a:pt x="66565" y="0"/>
                    </a:cubicBezTo>
                    <a:close/>
                  </a:path>
                </a:pathLst>
              </a:custGeom>
              <a:solidFill>
                <a:srgbClr val="FE9A7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562232" cy="5104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44132" y="520536"/>
              <a:ext cx="8819007" cy="1870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33" indent="-291467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nva Sans"/>
                </a:rPr>
                <a:t>Han</a:t>
              </a:r>
              <a:r>
                <a:rPr lang="en-US" sz="2700">
                  <a:solidFill>
                    <a:srgbClr val="000000"/>
                  </a:solidFill>
                  <a:latin typeface="Canva Sans"/>
                </a:rPr>
                <a:t>dles data presentations</a:t>
              </a:r>
            </a:p>
            <a:p>
              <a:pPr marL="582933" indent="-291467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nva Sans"/>
                </a:rPr>
                <a:t>Dynamically rendered</a:t>
              </a:r>
            </a:p>
            <a:p>
              <a:pPr>
                <a:lnSpc>
                  <a:spcPts val="378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11797269" y="4812716"/>
            <a:ext cx="3035157" cy="32803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6775721" y="3915999"/>
            <a:ext cx="784903" cy="59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7724242" y="3427739"/>
            <a:ext cx="2207410" cy="976520"/>
            <a:chOff x="0" y="0"/>
            <a:chExt cx="581376" cy="2571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1376" cy="257190"/>
            </a:xfrm>
            <a:custGeom>
              <a:avLst/>
              <a:gdLst/>
              <a:ahLst/>
              <a:cxnLst/>
              <a:rect r="r" b="b" t="t" l="l"/>
              <a:pathLst>
                <a:path h="257190" w="581376">
                  <a:moveTo>
                    <a:pt x="290688" y="0"/>
                  </a:moveTo>
                  <a:cubicBezTo>
                    <a:pt x="130145" y="0"/>
                    <a:pt x="0" y="57574"/>
                    <a:pt x="0" y="128595"/>
                  </a:cubicBezTo>
                  <a:cubicBezTo>
                    <a:pt x="0" y="199616"/>
                    <a:pt x="130145" y="257190"/>
                    <a:pt x="290688" y="257190"/>
                  </a:cubicBezTo>
                  <a:cubicBezTo>
                    <a:pt x="451230" y="257190"/>
                    <a:pt x="581376" y="199616"/>
                    <a:pt x="581376" y="128595"/>
                  </a:cubicBezTo>
                  <a:cubicBezTo>
                    <a:pt x="581376" y="57574"/>
                    <a:pt x="451230" y="0"/>
                    <a:pt x="290688" y="0"/>
                  </a:cubicBez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54504" y="-13988"/>
              <a:ext cx="472368" cy="24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19">
                  <a:solidFill>
                    <a:srgbClr val="000000"/>
                  </a:solidFill>
                  <a:latin typeface="DM Sans Bold"/>
                </a:rPr>
                <a:t>Data base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293993" y="5980594"/>
            <a:ext cx="57000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mic Sans Bold"/>
              </a:rPr>
              <a:t>Controller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59907" y="208086"/>
            <a:ext cx="5168186" cy="120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7"/>
              </a:lnSpc>
            </a:pPr>
            <a:r>
              <a:rPr lang="en-US" sz="7048">
                <a:solidFill>
                  <a:srgbClr val="141414"/>
                </a:solidFill>
                <a:latin typeface="Radley"/>
              </a:rPr>
              <a:t>Key Design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6577" y="2056472"/>
            <a:ext cx="54341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omic Sans Bold"/>
              </a:rPr>
              <a:t>Model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79932" y="6048652"/>
            <a:ext cx="2499469" cy="42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000000"/>
                </a:solidFill>
                <a:latin typeface="Canva Sans"/>
              </a:rPr>
              <a:t>Fetch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89457" y="6226872"/>
            <a:ext cx="3044095" cy="45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000000"/>
                </a:solidFill>
                <a:latin typeface="Canva Sans"/>
              </a:rPr>
              <a:t>Fetch Presentation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16176" y="2124567"/>
            <a:ext cx="61270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 Bold"/>
              </a:rPr>
              <a:t>MODEL-VIEW-CONTROLLER</a:t>
            </a:r>
          </a:p>
        </p:txBody>
      </p:sp>
      <p:sp>
        <p:nvSpPr>
          <p:cNvPr name="AutoShape 29" id="29"/>
          <p:cNvSpPr/>
          <p:nvPr/>
        </p:nvSpPr>
        <p:spPr>
          <a:xfrm>
            <a:off x="3902210" y="4735190"/>
            <a:ext cx="2995924" cy="33451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5716233" y="1370672"/>
            <a:ext cx="6568640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1182" y="2096406"/>
            <a:ext cx="9835318" cy="5740249"/>
          </a:xfrm>
          <a:custGeom>
            <a:avLst/>
            <a:gdLst/>
            <a:ahLst/>
            <a:cxnLst/>
            <a:rect r="r" b="b" t="t" l="l"/>
            <a:pathLst>
              <a:path h="5740249" w="9835318">
                <a:moveTo>
                  <a:pt x="0" y="0"/>
                </a:moveTo>
                <a:lnTo>
                  <a:pt x="9835318" y="0"/>
                </a:lnTo>
                <a:lnTo>
                  <a:pt x="9835318" y="5740250"/>
                </a:lnTo>
                <a:lnTo>
                  <a:pt x="0" y="574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0214" y="3747432"/>
            <a:ext cx="1407725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sz="10000" spc="-300">
                <a:solidFill>
                  <a:srgbClr val="000000"/>
                </a:solidFill>
                <a:latin typeface="Public Sans Bold"/>
              </a:rPr>
              <a:t>Implementation</a:t>
            </a:r>
          </a:p>
        </p:txBody>
      </p:sp>
    </p:spTree>
  </p:cSld>
  <p:clrMapOvr>
    <a:masterClrMapping/>
  </p:clrMapOvr>
  <p:transition spd="fast">
    <p:cover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60695" y="1163031"/>
            <a:ext cx="6082957" cy="1310934"/>
            <a:chOff x="0" y="0"/>
            <a:chExt cx="1602096" cy="345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2096" cy="345266"/>
            </a:xfrm>
            <a:custGeom>
              <a:avLst/>
              <a:gdLst/>
              <a:ahLst/>
              <a:cxnLst/>
              <a:rect r="r" b="b" t="t" l="l"/>
              <a:pathLst>
                <a:path h="345266" w="1602096">
                  <a:moveTo>
                    <a:pt x="127272" y="0"/>
                  </a:moveTo>
                  <a:lnTo>
                    <a:pt x="1474823" y="0"/>
                  </a:lnTo>
                  <a:cubicBezTo>
                    <a:pt x="1545114" y="0"/>
                    <a:pt x="1602096" y="56982"/>
                    <a:pt x="1602096" y="127272"/>
                  </a:cubicBezTo>
                  <a:lnTo>
                    <a:pt x="1602096" y="217994"/>
                  </a:lnTo>
                  <a:cubicBezTo>
                    <a:pt x="1602096" y="251749"/>
                    <a:pt x="1588687" y="284121"/>
                    <a:pt x="1564818" y="307989"/>
                  </a:cubicBezTo>
                  <a:cubicBezTo>
                    <a:pt x="1540950" y="331857"/>
                    <a:pt x="1508578" y="345266"/>
                    <a:pt x="1474823" y="345266"/>
                  </a:cubicBezTo>
                  <a:lnTo>
                    <a:pt x="127272" y="345266"/>
                  </a:lnTo>
                  <a:cubicBezTo>
                    <a:pt x="93518" y="345266"/>
                    <a:pt x="61145" y="331857"/>
                    <a:pt x="37277" y="307989"/>
                  </a:cubicBezTo>
                  <a:cubicBezTo>
                    <a:pt x="13409" y="284121"/>
                    <a:pt x="0" y="251749"/>
                    <a:pt x="0" y="217994"/>
                  </a:cubicBezTo>
                  <a:lnTo>
                    <a:pt x="0" y="127272"/>
                  </a:lnTo>
                  <a:cubicBezTo>
                    <a:pt x="0" y="93518"/>
                    <a:pt x="13409" y="61145"/>
                    <a:pt x="37277" y="37277"/>
                  </a:cubicBezTo>
                  <a:cubicBezTo>
                    <a:pt x="61145" y="13409"/>
                    <a:pt x="93518" y="0"/>
                    <a:pt x="127272" y="0"/>
                  </a:cubicBezTo>
                  <a:close/>
                </a:path>
              </a:pathLst>
            </a:custGeom>
            <a:solidFill>
              <a:srgbClr val="FE9A7B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602096" cy="469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000000"/>
                  </a:solidFill>
                  <a:latin typeface="Public Sans Bold"/>
                </a:rPr>
                <a:t>Frontend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8783124" y="2911490"/>
            <a:ext cx="19050" cy="29619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11860081" y="2921133"/>
            <a:ext cx="1499275" cy="25545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4278784" y="2934314"/>
            <a:ext cx="1465355" cy="25741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331428" y="5965598"/>
            <a:ext cx="3894713" cy="1310040"/>
          </a:xfrm>
          <a:custGeom>
            <a:avLst/>
            <a:gdLst/>
            <a:ahLst/>
            <a:cxnLst/>
            <a:rect r="r" b="b" t="t" l="l"/>
            <a:pathLst>
              <a:path h="1310040" w="3894713">
                <a:moveTo>
                  <a:pt x="0" y="0"/>
                </a:moveTo>
                <a:lnTo>
                  <a:pt x="3894713" y="0"/>
                </a:lnTo>
                <a:lnTo>
                  <a:pt x="3894713" y="1310040"/>
                </a:lnTo>
                <a:lnTo>
                  <a:pt x="0" y="131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44149" y="6311743"/>
            <a:ext cx="2438967" cy="2812226"/>
          </a:xfrm>
          <a:custGeom>
            <a:avLst/>
            <a:gdLst/>
            <a:ahLst/>
            <a:cxnLst/>
            <a:rect r="r" b="b" t="t" l="l"/>
            <a:pathLst>
              <a:path h="2812226" w="2438967">
                <a:moveTo>
                  <a:pt x="0" y="0"/>
                </a:moveTo>
                <a:lnTo>
                  <a:pt x="2438967" y="0"/>
                </a:lnTo>
                <a:lnTo>
                  <a:pt x="2438967" y="2812226"/>
                </a:lnTo>
                <a:lnTo>
                  <a:pt x="0" y="281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0575" y="5774538"/>
            <a:ext cx="2846298" cy="2561668"/>
          </a:xfrm>
          <a:custGeom>
            <a:avLst/>
            <a:gdLst/>
            <a:ahLst/>
            <a:cxnLst/>
            <a:rect r="r" b="b" t="t" l="l"/>
            <a:pathLst>
              <a:path h="2561668" w="2846298">
                <a:moveTo>
                  <a:pt x="0" y="0"/>
                </a:moveTo>
                <a:lnTo>
                  <a:pt x="2846298" y="0"/>
                </a:lnTo>
                <a:lnTo>
                  <a:pt x="2846298" y="2561668"/>
                </a:lnTo>
                <a:lnTo>
                  <a:pt x="0" y="2561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613" y="4988043"/>
            <a:ext cx="3586042" cy="5005897"/>
          </a:xfrm>
          <a:custGeom>
            <a:avLst/>
            <a:gdLst/>
            <a:ahLst/>
            <a:cxnLst/>
            <a:rect r="r" b="b" t="t" l="l"/>
            <a:pathLst>
              <a:path h="5005897" w="3586042">
                <a:moveTo>
                  <a:pt x="0" y="0"/>
                </a:moveTo>
                <a:lnTo>
                  <a:pt x="3586042" y="0"/>
                </a:lnTo>
                <a:lnTo>
                  <a:pt x="3586042" y="5005897"/>
                </a:lnTo>
                <a:lnTo>
                  <a:pt x="0" y="50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0848" y="4319406"/>
            <a:ext cx="5440728" cy="5811191"/>
          </a:xfrm>
          <a:custGeom>
            <a:avLst/>
            <a:gdLst/>
            <a:ahLst/>
            <a:cxnLst/>
            <a:rect r="r" b="b" t="t" l="l"/>
            <a:pathLst>
              <a:path h="5811191" w="5440728">
                <a:moveTo>
                  <a:pt x="0" y="0"/>
                </a:moveTo>
                <a:lnTo>
                  <a:pt x="5440728" y="0"/>
                </a:lnTo>
                <a:lnTo>
                  <a:pt x="5440728" y="5811191"/>
                </a:lnTo>
                <a:lnTo>
                  <a:pt x="0" y="581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4939" y="30463"/>
            <a:ext cx="6290376" cy="4437575"/>
          </a:xfrm>
          <a:custGeom>
            <a:avLst/>
            <a:gdLst/>
            <a:ahLst/>
            <a:cxnLst/>
            <a:rect r="r" b="b" t="t" l="l"/>
            <a:pathLst>
              <a:path h="4437575" w="6290376">
                <a:moveTo>
                  <a:pt x="0" y="0"/>
                </a:moveTo>
                <a:lnTo>
                  <a:pt x="6290376" y="0"/>
                </a:lnTo>
                <a:lnTo>
                  <a:pt x="6290376" y="4437575"/>
                </a:lnTo>
                <a:lnTo>
                  <a:pt x="0" y="4437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107781">
            <a:off x="6145700" y="4866869"/>
            <a:ext cx="4716266" cy="471626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7582" y="1576151"/>
            <a:ext cx="12196934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199">
                <a:solidFill>
                  <a:srgbClr val="141414"/>
                </a:solidFill>
                <a:latin typeface="Public Sans Bold"/>
              </a:rPr>
              <a:t>Why do we need it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8015" y="1414226"/>
            <a:ext cx="3769244" cy="184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ublic Sans Bold"/>
              </a:rPr>
              <a:t>Lot of people are from different places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88739" y="5067300"/>
            <a:ext cx="4367496" cy="184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ublic Sans Bold"/>
              </a:rPr>
              <a:t>Could easily get confused between so many food items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77857" y="5380326"/>
            <a:ext cx="3220958" cy="184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ublic Sans Bold"/>
              </a:rPr>
              <a:t>Many outside people visit the campus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059" y="1734430"/>
            <a:ext cx="6082957" cy="1357693"/>
            <a:chOff x="0" y="0"/>
            <a:chExt cx="1602096" cy="3575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2096" cy="357582"/>
            </a:xfrm>
            <a:custGeom>
              <a:avLst/>
              <a:gdLst/>
              <a:ahLst/>
              <a:cxnLst/>
              <a:rect r="r" b="b" t="t" l="l"/>
              <a:pathLst>
                <a:path h="357582" w="1602096">
                  <a:moveTo>
                    <a:pt x="127272" y="0"/>
                  </a:moveTo>
                  <a:lnTo>
                    <a:pt x="1474823" y="0"/>
                  </a:lnTo>
                  <a:cubicBezTo>
                    <a:pt x="1545114" y="0"/>
                    <a:pt x="1602096" y="56982"/>
                    <a:pt x="1602096" y="127272"/>
                  </a:cubicBezTo>
                  <a:lnTo>
                    <a:pt x="1602096" y="230309"/>
                  </a:lnTo>
                  <a:cubicBezTo>
                    <a:pt x="1602096" y="264064"/>
                    <a:pt x="1588687" y="296436"/>
                    <a:pt x="1564818" y="320304"/>
                  </a:cubicBezTo>
                  <a:cubicBezTo>
                    <a:pt x="1540950" y="344173"/>
                    <a:pt x="1508578" y="357582"/>
                    <a:pt x="1474823" y="357582"/>
                  </a:cubicBezTo>
                  <a:lnTo>
                    <a:pt x="127272" y="357582"/>
                  </a:lnTo>
                  <a:cubicBezTo>
                    <a:pt x="56982" y="357582"/>
                    <a:pt x="0" y="300600"/>
                    <a:pt x="0" y="230309"/>
                  </a:cubicBezTo>
                  <a:lnTo>
                    <a:pt x="0" y="127272"/>
                  </a:lnTo>
                  <a:cubicBezTo>
                    <a:pt x="0" y="93518"/>
                    <a:pt x="13409" y="61145"/>
                    <a:pt x="37277" y="37277"/>
                  </a:cubicBezTo>
                  <a:cubicBezTo>
                    <a:pt x="61145" y="13409"/>
                    <a:pt x="93518" y="0"/>
                    <a:pt x="127272" y="0"/>
                  </a:cubicBezTo>
                  <a:close/>
                </a:path>
              </a:pathLst>
            </a:custGeom>
            <a:solidFill>
              <a:srgbClr val="FE9A7B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602096" cy="471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</a:pPr>
              <a:r>
                <a:rPr lang="en-US" sz="5799">
                  <a:solidFill>
                    <a:srgbClr val="000000"/>
                  </a:solidFill>
                  <a:latin typeface="Public Sans Bold"/>
                </a:rPr>
                <a:t>Backend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55311"/>
            <a:ext cx="6082957" cy="1364501"/>
            <a:chOff x="0" y="0"/>
            <a:chExt cx="1602096" cy="3593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2096" cy="359375"/>
            </a:xfrm>
            <a:custGeom>
              <a:avLst/>
              <a:gdLst/>
              <a:ahLst/>
              <a:cxnLst/>
              <a:rect r="r" b="b" t="t" l="l"/>
              <a:pathLst>
                <a:path h="359375" w="1602096">
                  <a:moveTo>
                    <a:pt x="127272" y="0"/>
                  </a:moveTo>
                  <a:lnTo>
                    <a:pt x="1474823" y="0"/>
                  </a:lnTo>
                  <a:cubicBezTo>
                    <a:pt x="1545114" y="0"/>
                    <a:pt x="1602096" y="56982"/>
                    <a:pt x="1602096" y="127272"/>
                  </a:cubicBezTo>
                  <a:lnTo>
                    <a:pt x="1602096" y="232103"/>
                  </a:lnTo>
                  <a:cubicBezTo>
                    <a:pt x="1602096" y="265857"/>
                    <a:pt x="1588687" y="298229"/>
                    <a:pt x="1564818" y="322098"/>
                  </a:cubicBezTo>
                  <a:cubicBezTo>
                    <a:pt x="1540950" y="345966"/>
                    <a:pt x="1508578" y="359375"/>
                    <a:pt x="1474823" y="359375"/>
                  </a:cubicBezTo>
                  <a:lnTo>
                    <a:pt x="127272" y="359375"/>
                  </a:lnTo>
                  <a:cubicBezTo>
                    <a:pt x="93518" y="359375"/>
                    <a:pt x="61145" y="345966"/>
                    <a:pt x="37277" y="322098"/>
                  </a:cubicBezTo>
                  <a:cubicBezTo>
                    <a:pt x="13409" y="298229"/>
                    <a:pt x="0" y="265857"/>
                    <a:pt x="0" y="232103"/>
                  </a:cubicBezTo>
                  <a:lnTo>
                    <a:pt x="0" y="127272"/>
                  </a:lnTo>
                  <a:cubicBezTo>
                    <a:pt x="0" y="93518"/>
                    <a:pt x="13409" y="61145"/>
                    <a:pt x="37277" y="37277"/>
                  </a:cubicBezTo>
                  <a:cubicBezTo>
                    <a:pt x="61145" y="13409"/>
                    <a:pt x="93518" y="0"/>
                    <a:pt x="127272" y="0"/>
                  </a:cubicBez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1602096" cy="473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</a:pPr>
              <a:r>
                <a:rPr lang="en-US" sz="5799">
                  <a:solidFill>
                    <a:srgbClr val="000000"/>
                  </a:solidFill>
                  <a:latin typeface="Public Sans Bold"/>
                </a:rPr>
                <a:t>Database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7511645" y="2432326"/>
            <a:ext cx="27303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7511645" y="6609937"/>
            <a:ext cx="27303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10880161" y="1734430"/>
            <a:ext cx="6093853" cy="1793558"/>
            <a:chOff x="0" y="0"/>
            <a:chExt cx="1604965" cy="4723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4966" cy="472377"/>
            </a:xfrm>
            <a:custGeom>
              <a:avLst/>
              <a:gdLst/>
              <a:ahLst/>
              <a:cxnLst/>
              <a:rect r="r" b="b" t="t" l="l"/>
              <a:pathLst>
                <a:path h="472377" w="1604966">
                  <a:moveTo>
                    <a:pt x="64793" y="0"/>
                  </a:moveTo>
                  <a:lnTo>
                    <a:pt x="1540173" y="0"/>
                  </a:lnTo>
                  <a:cubicBezTo>
                    <a:pt x="1575957" y="0"/>
                    <a:pt x="1604966" y="29009"/>
                    <a:pt x="1604966" y="64793"/>
                  </a:cubicBezTo>
                  <a:lnTo>
                    <a:pt x="1604966" y="407584"/>
                  </a:lnTo>
                  <a:cubicBezTo>
                    <a:pt x="1604966" y="443369"/>
                    <a:pt x="1575957" y="472377"/>
                    <a:pt x="1540173" y="472377"/>
                  </a:cubicBezTo>
                  <a:lnTo>
                    <a:pt x="64793" y="472377"/>
                  </a:lnTo>
                  <a:cubicBezTo>
                    <a:pt x="29009" y="472377"/>
                    <a:pt x="0" y="443369"/>
                    <a:pt x="0" y="407584"/>
                  </a:cubicBezTo>
                  <a:lnTo>
                    <a:pt x="0" y="64793"/>
                  </a:lnTo>
                  <a:cubicBezTo>
                    <a:pt x="0" y="29009"/>
                    <a:pt x="29009" y="0"/>
                    <a:pt x="6479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604965" cy="55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Public Sans Bold"/>
                </a:rPr>
                <a:t>Node with Express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56926" y="5955311"/>
            <a:ext cx="5370544" cy="1309253"/>
            <a:chOff x="0" y="0"/>
            <a:chExt cx="1414464" cy="3448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4464" cy="344824"/>
            </a:xfrm>
            <a:custGeom>
              <a:avLst/>
              <a:gdLst/>
              <a:ahLst/>
              <a:cxnLst/>
              <a:rect r="r" b="b" t="t" l="l"/>
              <a:pathLst>
                <a:path h="344824" w="1414464">
                  <a:moveTo>
                    <a:pt x="73519" y="0"/>
                  </a:moveTo>
                  <a:lnTo>
                    <a:pt x="1340945" y="0"/>
                  </a:lnTo>
                  <a:cubicBezTo>
                    <a:pt x="1360444" y="0"/>
                    <a:pt x="1379144" y="7746"/>
                    <a:pt x="1392931" y="21533"/>
                  </a:cubicBezTo>
                  <a:cubicBezTo>
                    <a:pt x="1406719" y="35321"/>
                    <a:pt x="1414464" y="54021"/>
                    <a:pt x="1414464" y="73519"/>
                  </a:cubicBezTo>
                  <a:lnTo>
                    <a:pt x="1414464" y="271305"/>
                  </a:lnTo>
                  <a:cubicBezTo>
                    <a:pt x="1414464" y="290803"/>
                    <a:pt x="1406719" y="309503"/>
                    <a:pt x="1392931" y="323290"/>
                  </a:cubicBezTo>
                  <a:cubicBezTo>
                    <a:pt x="1379144" y="337078"/>
                    <a:pt x="1360444" y="344824"/>
                    <a:pt x="1340945" y="344824"/>
                  </a:cubicBezTo>
                  <a:lnTo>
                    <a:pt x="73519" y="344824"/>
                  </a:lnTo>
                  <a:cubicBezTo>
                    <a:pt x="54021" y="344824"/>
                    <a:pt x="35321" y="337078"/>
                    <a:pt x="21533" y="323290"/>
                  </a:cubicBezTo>
                  <a:cubicBezTo>
                    <a:pt x="7746" y="309503"/>
                    <a:pt x="0" y="290803"/>
                    <a:pt x="0" y="271305"/>
                  </a:cubicBezTo>
                  <a:lnTo>
                    <a:pt x="0" y="73519"/>
                  </a:lnTo>
                  <a:cubicBezTo>
                    <a:pt x="0" y="54021"/>
                    <a:pt x="7746" y="35321"/>
                    <a:pt x="21533" y="21533"/>
                  </a:cubicBezTo>
                  <a:cubicBezTo>
                    <a:pt x="35321" y="7746"/>
                    <a:pt x="54021" y="0"/>
                    <a:pt x="73519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414464" cy="430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Public Sans Bold"/>
                </a:rPr>
                <a:t>MongoDB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763648" y="7693188"/>
            <a:ext cx="953529" cy="2032717"/>
          </a:xfrm>
          <a:custGeom>
            <a:avLst/>
            <a:gdLst/>
            <a:ahLst/>
            <a:cxnLst/>
            <a:rect r="r" b="b" t="t" l="l"/>
            <a:pathLst>
              <a:path h="2032717" w="953529">
                <a:moveTo>
                  <a:pt x="0" y="0"/>
                </a:moveTo>
                <a:lnTo>
                  <a:pt x="953530" y="0"/>
                </a:lnTo>
                <a:lnTo>
                  <a:pt x="953530" y="2032718"/>
                </a:lnTo>
                <a:lnTo>
                  <a:pt x="0" y="203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27613" y="3960332"/>
            <a:ext cx="4225600" cy="1183168"/>
          </a:xfrm>
          <a:custGeom>
            <a:avLst/>
            <a:gdLst/>
            <a:ahLst/>
            <a:cxnLst/>
            <a:rect r="r" b="b" t="t" l="l"/>
            <a:pathLst>
              <a:path h="1183168" w="4225600">
                <a:moveTo>
                  <a:pt x="0" y="0"/>
                </a:moveTo>
                <a:lnTo>
                  <a:pt x="4225600" y="0"/>
                </a:lnTo>
                <a:lnTo>
                  <a:pt x="4225600" y="1183168"/>
                </a:lnTo>
                <a:lnTo>
                  <a:pt x="0" y="1183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6982" y="504754"/>
            <a:ext cx="7315706" cy="1619553"/>
            <a:chOff x="0" y="0"/>
            <a:chExt cx="1926770" cy="426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6770" cy="426549"/>
            </a:xfrm>
            <a:custGeom>
              <a:avLst/>
              <a:gdLst/>
              <a:ahLst/>
              <a:cxnLst/>
              <a:rect r="r" b="b" t="t" l="l"/>
              <a:pathLst>
                <a:path h="426549" w="1926770">
                  <a:moveTo>
                    <a:pt x="53971" y="0"/>
                  </a:moveTo>
                  <a:lnTo>
                    <a:pt x="1872799" y="0"/>
                  </a:lnTo>
                  <a:cubicBezTo>
                    <a:pt x="1887113" y="0"/>
                    <a:pt x="1900841" y="5686"/>
                    <a:pt x="1910963" y="15808"/>
                  </a:cubicBezTo>
                  <a:cubicBezTo>
                    <a:pt x="1921084" y="25929"/>
                    <a:pt x="1926770" y="39657"/>
                    <a:pt x="1926770" y="53971"/>
                  </a:cubicBezTo>
                  <a:lnTo>
                    <a:pt x="1926770" y="372578"/>
                  </a:lnTo>
                  <a:cubicBezTo>
                    <a:pt x="1926770" y="402385"/>
                    <a:pt x="1902607" y="426549"/>
                    <a:pt x="1872799" y="426549"/>
                  </a:cubicBezTo>
                  <a:lnTo>
                    <a:pt x="53971" y="426549"/>
                  </a:lnTo>
                  <a:cubicBezTo>
                    <a:pt x="39657" y="426549"/>
                    <a:pt x="25929" y="420863"/>
                    <a:pt x="15808" y="410741"/>
                  </a:cubicBezTo>
                  <a:cubicBezTo>
                    <a:pt x="5686" y="400620"/>
                    <a:pt x="0" y="386892"/>
                    <a:pt x="0" y="372578"/>
                  </a:cubicBezTo>
                  <a:lnTo>
                    <a:pt x="0" y="53971"/>
                  </a:lnTo>
                  <a:cubicBezTo>
                    <a:pt x="0" y="39657"/>
                    <a:pt x="5686" y="25929"/>
                    <a:pt x="15808" y="15808"/>
                  </a:cubicBezTo>
                  <a:cubicBezTo>
                    <a:pt x="25929" y="5686"/>
                    <a:pt x="39657" y="0"/>
                    <a:pt x="53971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926770" cy="512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Public Sans Bold"/>
                </a:rPr>
                <a:t>Node with Express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569977">
            <a:off x="5644250" y="2106048"/>
            <a:ext cx="922172" cy="2381196"/>
          </a:xfrm>
          <a:custGeom>
            <a:avLst/>
            <a:gdLst/>
            <a:ahLst/>
            <a:cxnLst/>
            <a:rect r="r" b="b" t="t" l="l"/>
            <a:pathLst>
              <a:path h="2381196" w="922172">
                <a:moveTo>
                  <a:pt x="0" y="0"/>
                </a:moveTo>
                <a:lnTo>
                  <a:pt x="922172" y="0"/>
                </a:lnTo>
                <a:lnTo>
                  <a:pt x="922172" y="2381196"/>
                </a:lnTo>
                <a:lnTo>
                  <a:pt x="0" y="2381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346006"/>
            <a:ext cx="827690" cy="2137227"/>
          </a:xfrm>
          <a:custGeom>
            <a:avLst/>
            <a:gdLst/>
            <a:ahLst/>
            <a:cxnLst/>
            <a:rect r="r" b="b" t="t" l="l"/>
            <a:pathLst>
              <a:path h="2137227" w="827690">
                <a:moveTo>
                  <a:pt x="0" y="0"/>
                </a:moveTo>
                <a:lnTo>
                  <a:pt x="827690" y="0"/>
                </a:lnTo>
                <a:lnTo>
                  <a:pt x="827690" y="2137228"/>
                </a:lnTo>
                <a:lnTo>
                  <a:pt x="0" y="2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63774">
            <a:off x="12306266" y="2139866"/>
            <a:ext cx="827690" cy="2137227"/>
          </a:xfrm>
          <a:custGeom>
            <a:avLst/>
            <a:gdLst/>
            <a:ahLst/>
            <a:cxnLst/>
            <a:rect r="r" b="b" t="t" l="l"/>
            <a:pathLst>
              <a:path h="2137227" w="827690">
                <a:moveTo>
                  <a:pt x="0" y="0"/>
                </a:moveTo>
                <a:lnTo>
                  <a:pt x="827689" y="0"/>
                </a:lnTo>
                <a:lnTo>
                  <a:pt x="827689" y="2137228"/>
                </a:lnTo>
                <a:lnTo>
                  <a:pt x="0" y="2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550661" y="4697160"/>
            <a:ext cx="2814196" cy="3766238"/>
            <a:chOff x="0" y="0"/>
            <a:chExt cx="741187" cy="991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188" cy="991931"/>
            </a:xfrm>
            <a:custGeom>
              <a:avLst/>
              <a:gdLst/>
              <a:ahLst/>
              <a:cxnLst/>
              <a:rect r="r" b="b" t="t" l="l"/>
              <a:pathLst>
                <a:path h="991931" w="741188">
                  <a:moveTo>
                    <a:pt x="741188" y="0"/>
                  </a:moveTo>
                  <a:lnTo>
                    <a:pt x="741188" y="877631"/>
                  </a:lnTo>
                  <a:lnTo>
                    <a:pt x="370594" y="991931"/>
                  </a:lnTo>
                  <a:lnTo>
                    <a:pt x="0" y="877631"/>
                  </a:lnTo>
                  <a:lnTo>
                    <a:pt x="0" y="0"/>
                  </a:lnTo>
                  <a:lnTo>
                    <a:pt x="741188" y="0"/>
                  </a:ln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741187" cy="944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Public Sans Bold"/>
                </a:rPr>
                <a:t>Unified JavaScript Development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37354" y="5356085"/>
            <a:ext cx="2687322" cy="3447423"/>
            <a:chOff x="0" y="0"/>
            <a:chExt cx="707772" cy="907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7772" cy="907963"/>
            </a:xfrm>
            <a:custGeom>
              <a:avLst/>
              <a:gdLst/>
              <a:ahLst/>
              <a:cxnLst/>
              <a:rect r="r" b="b" t="t" l="l"/>
              <a:pathLst>
                <a:path h="907963" w="707772">
                  <a:moveTo>
                    <a:pt x="707772" y="0"/>
                  </a:moveTo>
                  <a:lnTo>
                    <a:pt x="707772" y="793663"/>
                  </a:lnTo>
                  <a:lnTo>
                    <a:pt x="353886" y="907963"/>
                  </a:lnTo>
                  <a:lnTo>
                    <a:pt x="0" y="793663"/>
                  </a:lnTo>
                  <a:lnTo>
                    <a:pt x="0" y="0"/>
                  </a:lnTo>
                  <a:lnTo>
                    <a:pt x="707772" y="0"/>
                  </a:ln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07772" cy="860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Public Sans Bold"/>
                </a:rPr>
                <a:t>Asynchronous and Non-blocking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20111" y="4697160"/>
            <a:ext cx="2618171" cy="3766238"/>
            <a:chOff x="0" y="0"/>
            <a:chExt cx="689559" cy="9919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9560" cy="991931"/>
            </a:xfrm>
            <a:custGeom>
              <a:avLst/>
              <a:gdLst/>
              <a:ahLst/>
              <a:cxnLst/>
              <a:rect r="r" b="b" t="t" l="l"/>
              <a:pathLst>
                <a:path h="991931" w="689560">
                  <a:moveTo>
                    <a:pt x="689560" y="0"/>
                  </a:moveTo>
                  <a:lnTo>
                    <a:pt x="689560" y="877631"/>
                  </a:lnTo>
                  <a:lnTo>
                    <a:pt x="344780" y="991931"/>
                  </a:lnTo>
                  <a:lnTo>
                    <a:pt x="0" y="877631"/>
                  </a:lnTo>
                  <a:lnTo>
                    <a:pt x="0" y="0"/>
                  </a:lnTo>
                  <a:lnTo>
                    <a:pt x="689560" y="0"/>
                  </a:ln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689559" cy="944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Public Sans Bold"/>
                </a:rPr>
                <a:t>Simplified Routing and Middleware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4888">
            <a:off x="5648281" y="2523322"/>
            <a:ext cx="827690" cy="2137227"/>
          </a:xfrm>
          <a:custGeom>
            <a:avLst/>
            <a:gdLst/>
            <a:ahLst/>
            <a:cxnLst/>
            <a:rect r="r" b="b" t="t" l="l"/>
            <a:pathLst>
              <a:path h="2137227" w="827690">
                <a:moveTo>
                  <a:pt x="0" y="0"/>
                </a:moveTo>
                <a:lnTo>
                  <a:pt x="827690" y="0"/>
                </a:lnTo>
                <a:lnTo>
                  <a:pt x="827690" y="2137228"/>
                </a:lnTo>
                <a:lnTo>
                  <a:pt x="0" y="2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8280" y="2589761"/>
            <a:ext cx="827690" cy="2137227"/>
          </a:xfrm>
          <a:custGeom>
            <a:avLst/>
            <a:gdLst/>
            <a:ahLst/>
            <a:cxnLst/>
            <a:rect r="r" b="b" t="t" l="l"/>
            <a:pathLst>
              <a:path h="2137227" w="827690">
                <a:moveTo>
                  <a:pt x="0" y="0"/>
                </a:moveTo>
                <a:lnTo>
                  <a:pt x="827690" y="0"/>
                </a:lnTo>
                <a:lnTo>
                  <a:pt x="827690" y="2137228"/>
                </a:lnTo>
                <a:lnTo>
                  <a:pt x="0" y="21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72192">
            <a:off x="12468625" y="2327664"/>
            <a:ext cx="898209" cy="2319318"/>
          </a:xfrm>
          <a:custGeom>
            <a:avLst/>
            <a:gdLst/>
            <a:ahLst/>
            <a:cxnLst/>
            <a:rect r="r" b="b" t="t" l="l"/>
            <a:pathLst>
              <a:path h="2319318" w="898209">
                <a:moveTo>
                  <a:pt x="0" y="0"/>
                </a:moveTo>
                <a:lnTo>
                  <a:pt x="898209" y="0"/>
                </a:lnTo>
                <a:lnTo>
                  <a:pt x="898209" y="2319318"/>
                </a:lnTo>
                <a:lnTo>
                  <a:pt x="0" y="231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95531" y="5000346"/>
            <a:ext cx="2857356" cy="3448087"/>
            <a:chOff x="0" y="0"/>
            <a:chExt cx="752555" cy="908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2555" cy="908138"/>
            </a:xfrm>
            <a:custGeom>
              <a:avLst/>
              <a:gdLst/>
              <a:ahLst/>
              <a:cxnLst/>
              <a:rect r="r" b="b" t="t" l="l"/>
              <a:pathLst>
                <a:path h="908138" w="752555">
                  <a:moveTo>
                    <a:pt x="752555" y="0"/>
                  </a:moveTo>
                  <a:lnTo>
                    <a:pt x="752555" y="793838"/>
                  </a:lnTo>
                  <a:lnTo>
                    <a:pt x="376277" y="908138"/>
                  </a:lnTo>
                  <a:lnTo>
                    <a:pt x="0" y="793838"/>
                  </a:lnTo>
                  <a:lnTo>
                    <a:pt x="0" y="0"/>
                  </a:lnTo>
                  <a:lnTo>
                    <a:pt x="752555" y="0"/>
                  </a:ln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752555" cy="860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Public Sans Bold"/>
                </a:rPr>
                <a:t>Document Oriented Storage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11055" y="5428320"/>
            <a:ext cx="2729830" cy="3596183"/>
            <a:chOff x="0" y="0"/>
            <a:chExt cx="718968" cy="9471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8968" cy="947143"/>
            </a:xfrm>
            <a:custGeom>
              <a:avLst/>
              <a:gdLst/>
              <a:ahLst/>
              <a:cxnLst/>
              <a:rect r="r" b="b" t="t" l="l"/>
              <a:pathLst>
                <a:path h="947143" w="718968">
                  <a:moveTo>
                    <a:pt x="718968" y="0"/>
                  </a:moveTo>
                  <a:lnTo>
                    <a:pt x="718968" y="832843"/>
                  </a:lnTo>
                  <a:lnTo>
                    <a:pt x="359484" y="947143"/>
                  </a:lnTo>
                  <a:lnTo>
                    <a:pt x="0" y="832843"/>
                  </a:lnTo>
                  <a:lnTo>
                    <a:pt x="0" y="0"/>
                  </a:lnTo>
                  <a:lnTo>
                    <a:pt x="718968" y="0"/>
                  </a:ln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718968" cy="899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Public Sans Bold"/>
                </a:rPr>
                <a:t>Scalability and Performance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01913" y="5000346"/>
            <a:ext cx="2644813" cy="3448087"/>
            <a:chOff x="0" y="0"/>
            <a:chExt cx="696576" cy="9081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6576" cy="908138"/>
            </a:xfrm>
            <a:custGeom>
              <a:avLst/>
              <a:gdLst/>
              <a:ahLst/>
              <a:cxnLst/>
              <a:rect r="r" b="b" t="t" l="l"/>
              <a:pathLst>
                <a:path h="908138" w="696576">
                  <a:moveTo>
                    <a:pt x="696576" y="0"/>
                  </a:moveTo>
                  <a:lnTo>
                    <a:pt x="696576" y="793838"/>
                  </a:lnTo>
                  <a:lnTo>
                    <a:pt x="348288" y="908138"/>
                  </a:lnTo>
                  <a:lnTo>
                    <a:pt x="0" y="793838"/>
                  </a:lnTo>
                  <a:lnTo>
                    <a:pt x="0" y="0"/>
                  </a:lnTo>
                  <a:lnTo>
                    <a:pt x="696576" y="0"/>
                  </a:lnTo>
                  <a:close/>
                </a:path>
              </a:pathLst>
            </a:custGeom>
            <a:solidFill>
              <a:srgbClr val="FE9A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696576" cy="860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Public Sans Bold"/>
                </a:rPr>
                <a:t>Query capability and indexing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86982" y="504754"/>
            <a:ext cx="7315706" cy="1619553"/>
            <a:chOff x="0" y="0"/>
            <a:chExt cx="1926770" cy="4265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26770" cy="426549"/>
            </a:xfrm>
            <a:custGeom>
              <a:avLst/>
              <a:gdLst/>
              <a:ahLst/>
              <a:cxnLst/>
              <a:rect r="r" b="b" t="t" l="l"/>
              <a:pathLst>
                <a:path h="426549" w="1926770">
                  <a:moveTo>
                    <a:pt x="53971" y="0"/>
                  </a:moveTo>
                  <a:lnTo>
                    <a:pt x="1872799" y="0"/>
                  </a:lnTo>
                  <a:cubicBezTo>
                    <a:pt x="1887113" y="0"/>
                    <a:pt x="1900841" y="5686"/>
                    <a:pt x="1910963" y="15808"/>
                  </a:cubicBezTo>
                  <a:cubicBezTo>
                    <a:pt x="1921084" y="25929"/>
                    <a:pt x="1926770" y="39657"/>
                    <a:pt x="1926770" y="53971"/>
                  </a:cubicBezTo>
                  <a:lnTo>
                    <a:pt x="1926770" y="372578"/>
                  </a:lnTo>
                  <a:cubicBezTo>
                    <a:pt x="1926770" y="402385"/>
                    <a:pt x="1902607" y="426549"/>
                    <a:pt x="1872799" y="426549"/>
                  </a:cubicBezTo>
                  <a:lnTo>
                    <a:pt x="53971" y="426549"/>
                  </a:lnTo>
                  <a:cubicBezTo>
                    <a:pt x="39657" y="426549"/>
                    <a:pt x="25929" y="420863"/>
                    <a:pt x="15808" y="410741"/>
                  </a:cubicBezTo>
                  <a:cubicBezTo>
                    <a:pt x="5686" y="400620"/>
                    <a:pt x="0" y="386892"/>
                    <a:pt x="0" y="372578"/>
                  </a:cubicBezTo>
                  <a:lnTo>
                    <a:pt x="0" y="53971"/>
                  </a:lnTo>
                  <a:cubicBezTo>
                    <a:pt x="0" y="39657"/>
                    <a:pt x="5686" y="25929"/>
                    <a:pt x="15808" y="15808"/>
                  </a:cubicBezTo>
                  <a:cubicBezTo>
                    <a:pt x="25929" y="5686"/>
                    <a:pt x="39657" y="0"/>
                    <a:pt x="53971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926770" cy="512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Public Sans Bold"/>
                </a:rPr>
                <a:t>MongoDB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831137" y="6259512"/>
            <a:ext cx="8001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950748" y="5765632"/>
            <a:ext cx="4043337" cy="4217301"/>
          </a:xfrm>
          <a:custGeom>
            <a:avLst/>
            <a:gdLst/>
            <a:ahLst/>
            <a:cxnLst/>
            <a:rect r="r" b="b" t="t" l="l"/>
            <a:pathLst>
              <a:path h="4217301" w="4043337">
                <a:moveTo>
                  <a:pt x="0" y="0"/>
                </a:moveTo>
                <a:lnTo>
                  <a:pt x="4043338" y="0"/>
                </a:lnTo>
                <a:lnTo>
                  <a:pt x="4043338" y="4217301"/>
                </a:lnTo>
                <a:lnTo>
                  <a:pt x="0" y="42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68236" y="4463490"/>
            <a:ext cx="8008477" cy="1805548"/>
          </a:xfrm>
          <a:custGeom>
            <a:avLst/>
            <a:gdLst/>
            <a:ahLst/>
            <a:cxnLst/>
            <a:rect r="r" b="b" t="t" l="l"/>
            <a:pathLst>
              <a:path h="1805548" w="8008477">
                <a:moveTo>
                  <a:pt x="0" y="0"/>
                </a:moveTo>
                <a:lnTo>
                  <a:pt x="8008477" y="0"/>
                </a:lnTo>
                <a:lnTo>
                  <a:pt x="8008477" y="1805548"/>
                </a:lnTo>
                <a:lnTo>
                  <a:pt x="0" y="1805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1314" y="0"/>
            <a:ext cx="6280752" cy="4659176"/>
          </a:xfrm>
          <a:custGeom>
            <a:avLst/>
            <a:gdLst/>
            <a:ahLst/>
            <a:cxnLst/>
            <a:rect r="r" b="b" t="t" l="l"/>
            <a:pathLst>
              <a:path h="4659176" w="6280752">
                <a:moveTo>
                  <a:pt x="0" y="0"/>
                </a:moveTo>
                <a:lnTo>
                  <a:pt x="6280753" y="0"/>
                </a:lnTo>
                <a:lnTo>
                  <a:pt x="6280753" y="4659176"/>
                </a:lnTo>
                <a:lnTo>
                  <a:pt x="0" y="465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949" y="5637771"/>
            <a:ext cx="3998158" cy="4293912"/>
          </a:xfrm>
          <a:custGeom>
            <a:avLst/>
            <a:gdLst/>
            <a:ahLst/>
            <a:cxnLst/>
            <a:rect r="r" b="b" t="t" l="l"/>
            <a:pathLst>
              <a:path h="4293912" w="3998158">
                <a:moveTo>
                  <a:pt x="0" y="0"/>
                </a:moveTo>
                <a:lnTo>
                  <a:pt x="3998158" y="0"/>
                </a:lnTo>
                <a:lnTo>
                  <a:pt x="3998158" y="4293912"/>
                </a:lnTo>
                <a:lnTo>
                  <a:pt x="0" y="4293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018" y="5765632"/>
            <a:ext cx="4365119" cy="4521368"/>
          </a:xfrm>
          <a:custGeom>
            <a:avLst/>
            <a:gdLst/>
            <a:ahLst/>
            <a:cxnLst/>
            <a:rect r="r" b="b" t="t" l="l"/>
            <a:pathLst>
              <a:path h="4521368" w="4365119">
                <a:moveTo>
                  <a:pt x="0" y="0"/>
                </a:moveTo>
                <a:lnTo>
                  <a:pt x="4365119" y="0"/>
                </a:lnTo>
                <a:lnTo>
                  <a:pt x="4365119" y="4521368"/>
                </a:lnTo>
                <a:lnTo>
                  <a:pt x="0" y="45213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90027" y="509033"/>
            <a:ext cx="3641110" cy="3641110"/>
          </a:xfrm>
          <a:custGeom>
            <a:avLst/>
            <a:gdLst/>
            <a:ahLst/>
            <a:cxnLst/>
            <a:rect r="r" b="b" t="t" l="l"/>
            <a:pathLst>
              <a:path h="3641110" w="3641110">
                <a:moveTo>
                  <a:pt x="0" y="0"/>
                </a:moveTo>
                <a:lnTo>
                  <a:pt x="3641110" y="0"/>
                </a:lnTo>
                <a:lnTo>
                  <a:pt x="3641110" y="3641110"/>
                </a:lnTo>
                <a:lnTo>
                  <a:pt x="0" y="3641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1359" y="272188"/>
            <a:ext cx="3942727" cy="4114800"/>
          </a:xfrm>
          <a:custGeom>
            <a:avLst/>
            <a:gdLst/>
            <a:ahLst/>
            <a:cxnLst/>
            <a:rect r="r" b="b" t="t" l="l"/>
            <a:pathLst>
              <a:path h="4114800" w="3942727">
                <a:moveTo>
                  <a:pt x="0" y="0"/>
                </a:moveTo>
                <a:lnTo>
                  <a:pt x="3942727" y="0"/>
                </a:lnTo>
                <a:lnTo>
                  <a:pt x="3942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54316" y="614306"/>
            <a:ext cx="3874748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023"/>
              </a:lnSpc>
            </a:pPr>
            <a:r>
              <a:rPr lang="en-US" sz="10019" spc="-300">
                <a:solidFill>
                  <a:srgbClr val="000000"/>
                </a:solidFill>
                <a:latin typeface="Public Sans Bold"/>
              </a:rPr>
              <a:t>Live</a:t>
            </a:r>
            <a:r>
              <a:rPr lang="en-US" sz="10019" spc="-300">
                <a:solidFill>
                  <a:srgbClr val="FFFFFF"/>
                </a:solidFill>
                <a:latin typeface="Public Sans Bold"/>
              </a:rPr>
              <a:t> </a:t>
            </a:r>
            <a:r>
              <a:rPr lang="en-US" sz="10019" spc="-300">
                <a:solidFill>
                  <a:srgbClr val="F16529"/>
                </a:solidFill>
                <a:latin typeface="Public Sans Bold"/>
              </a:rPr>
              <a:t>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47267" y="4241165"/>
            <a:ext cx="6250415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Public Sans Bold"/>
                <a:hlinkClick r:id="rId15" tooltip="https://knowyourcibo.onrender.com"/>
              </a:rPr>
              <a:t> https://knowyourcibo.onrender.com/ 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0933" y="4062826"/>
            <a:ext cx="1660613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sz="10000" spc="-300">
                <a:solidFill>
                  <a:srgbClr val="000000"/>
                </a:solidFill>
                <a:latin typeface="Public Sans Bold"/>
              </a:rPr>
              <a:t>Future</a:t>
            </a:r>
            <a:r>
              <a:rPr lang="en-US" sz="10000" spc="-300">
                <a:solidFill>
                  <a:srgbClr val="FFFFFF"/>
                </a:solidFill>
                <a:latin typeface="Public Sans Bold"/>
              </a:rPr>
              <a:t> </a:t>
            </a:r>
            <a:r>
              <a:rPr lang="en-US" sz="10000" spc="-300">
                <a:solidFill>
                  <a:srgbClr val="E44D26"/>
                </a:solidFill>
                <a:latin typeface="Public Sans Bold"/>
              </a:rPr>
              <a:t>Development</a:t>
            </a:r>
            <a:r>
              <a:rPr lang="en-US" sz="10000" spc="-300">
                <a:solidFill>
                  <a:srgbClr val="F16529"/>
                </a:solidFill>
                <a:latin typeface="Public Sans Bold"/>
              </a:rPr>
              <a:t> </a:t>
            </a:r>
            <a:r>
              <a:rPr lang="en-US" sz="10000" spc="-300">
                <a:solidFill>
                  <a:srgbClr val="0178D6"/>
                </a:solidFill>
                <a:latin typeface="Public Sans Bold"/>
              </a:rPr>
              <a:t>Plans</a:t>
            </a:r>
          </a:p>
        </p:txBody>
      </p:sp>
    </p:spTree>
  </p:cSld>
  <p:clrMapOvr>
    <a:masterClrMapping/>
  </p:clrMapOvr>
  <p:transition spd="fast">
    <p:cover dir="u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168" y="1220195"/>
            <a:ext cx="5463131" cy="8306902"/>
          </a:xfrm>
          <a:custGeom>
            <a:avLst/>
            <a:gdLst/>
            <a:ahLst/>
            <a:cxnLst/>
            <a:rect r="r" b="b" t="t" l="l"/>
            <a:pathLst>
              <a:path h="8306902" w="5463131">
                <a:moveTo>
                  <a:pt x="0" y="0"/>
                </a:moveTo>
                <a:lnTo>
                  <a:pt x="5463132" y="0"/>
                </a:lnTo>
                <a:lnTo>
                  <a:pt x="5463132" y="8306902"/>
                </a:lnTo>
                <a:lnTo>
                  <a:pt x="0" y="830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0" t="0" r="-702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89139" y="570360"/>
            <a:ext cx="172210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80770" y="9508047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80770" y="2588688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6168" y="1220195"/>
            <a:ext cx="5463131" cy="8287852"/>
          </a:xfrm>
          <a:custGeom>
            <a:avLst/>
            <a:gdLst/>
            <a:ahLst/>
            <a:cxnLst/>
            <a:rect r="r" b="b" t="t" l="l"/>
            <a:pathLst>
              <a:path h="8287852" w="5463131">
                <a:moveTo>
                  <a:pt x="0" y="0"/>
                </a:moveTo>
                <a:lnTo>
                  <a:pt x="5463132" y="0"/>
                </a:lnTo>
                <a:lnTo>
                  <a:pt x="5463132" y="8287852"/>
                </a:lnTo>
                <a:lnTo>
                  <a:pt x="0" y="828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15" t="0" r="-977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99596" y="3055413"/>
            <a:ext cx="5256514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Responsiveness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80770" y="1079928"/>
            <a:ext cx="10946454" cy="93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uciole Bold"/>
              </a:rPr>
              <a:t>Future Development Plans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6640" y="2769663"/>
            <a:ext cx="80370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01</a:t>
            </a:r>
          </a:p>
        </p:txBody>
      </p:sp>
    </p:spTree>
  </p:cSld>
  <p:clrMapOvr>
    <a:masterClrMapping/>
  </p:clrMapOvr>
  <p:transition spd="slow">
    <p:wipe dir="u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168" y="1220195"/>
            <a:ext cx="5463131" cy="8306902"/>
          </a:xfrm>
          <a:custGeom>
            <a:avLst/>
            <a:gdLst/>
            <a:ahLst/>
            <a:cxnLst/>
            <a:rect r="r" b="b" t="t" l="l"/>
            <a:pathLst>
              <a:path h="8306902" w="5463131">
                <a:moveTo>
                  <a:pt x="0" y="0"/>
                </a:moveTo>
                <a:lnTo>
                  <a:pt x="5463132" y="0"/>
                </a:lnTo>
                <a:lnTo>
                  <a:pt x="5463132" y="8306902"/>
                </a:lnTo>
                <a:lnTo>
                  <a:pt x="0" y="830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0" t="0" r="-702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89139" y="570360"/>
            <a:ext cx="172210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80770" y="9508047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80770" y="2588688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6168" y="1220195"/>
            <a:ext cx="5463131" cy="8287852"/>
          </a:xfrm>
          <a:custGeom>
            <a:avLst/>
            <a:gdLst/>
            <a:ahLst/>
            <a:cxnLst/>
            <a:rect r="r" b="b" t="t" l="l"/>
            <a:pathLst>
              <a:path h="8287852" w="5463131">
                <a:moveTo>
                  <a:pt x="0" y="0"/>
                </a:moveTo>
                <a:lnTo>
                  <a:pt x="5463132" y="0"/>
                </a:lnTo>
                <a:lnTo>
                  <a:pt x="5463132" y="8287852"/>
                </a:lnTo>
                <a:lnTo>
                  <a:pt x="0" y="828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15" t="0" r="-977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945062"/>
            <a:ext cx="95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99596" y="3055413"/>
            <a:ext cx="5256514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Responsiveness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9596" y="4314645"/>
            <a:ext cx="3816997" cy="92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1"/>
              </a:lnSpc>
              <a:spcBef>
                <a:spcPct val="0"/>
              </a:spcBef>
            </a:pPr>
            <a:r>
              <a:rPr lang="en-US" sz="5315">
                <a:solidFill>
                  <a:srgbClr val="000000"/>
                </a:solidFill>
                <a:latin typeface="Farro"/>
              </a:rPr>
              <a:t>Promotion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0770" y="1079928"/>
            <a:ext cx="10946454" cy="93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uciole Bold"/>
              </a:rPr>
              <a:t>Future Development Plans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6640" y="2769663"/>
            <a:ext cx="80370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0410" y="4062339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02</a:t>
            </a:r>
          </a:p>
        </p:txBody>
      </p:sp>
    </p:spTree>
  </p:cSld>
  <p:clrMapOvr>
    <a:masterClrMapping/>
  </p:clrMapOvr>
  <p:transition spd="fast">
    <p:cover dir="u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168" y="1220195"/>
            <a:ext cx="5463131" cy="8306902"/>
          </a:xfrm>
          <a:custGeom>
            <a:avLst/>
            <a:gdLst/>
            <a:ahLst/>
            <a:cxnLst/>
            <a:rect r="r" b="b" t="t" l="l"/>
            <a:pathLst>
              <a:path h="8306902" w="5463131">
                <a:moveTo>
                  <a:pt x="0" y="0"/>
                </a:moveTo>
                <a:lnTo>
                  <a:pt x="5463132" y="0"/>
                </a:lnTo>
                <a:lnTo>
                  <a:pt x="5463132" y="8306902"/>
                </a:lnTo>
                <a:lnTo>
                  <a:pt x="0" y="830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0" t="0" r="-702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89139" y="570360"/>
            <a:ext cx="172210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80770" y="9508047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80770" y="2588688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6168" y="1220195"/>
            <a:ext cx="5463131" cy="8287852"/>
          </a:xfrm>
          <a:custGeom>
            <a:avLst/>
            <a:gdLst/>
            <a:ahLst/>
            <a:cxnLst/>
            <a:rect r="r" b="b" t="t" l="l"/>
            <a:pathLst>
              <a:path h="8287852" w="5463131">
                <a:moveTo>
                  <a:pt x="0" y="0"/>
                </a:moveTo>
                <a:lnTo>
                  <a:pt x="5463132" y="0"/>
                </a:lnTo>
                <a:lnTo>
                  <a:pt x="5463132" y="8287852"/>
                </a:lnTo>
                <a:lnTo>
                  <a:pt x="0" y="828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15" t="0" r="-977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945062"/>
            <a:ext cx="95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99596" y="3055413"/>
            <a:ext cx="5256514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Responsiveness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9596" y="4279899"/>
            <a:ext cx="3962287" cy="94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4"/>
              </a:lnSpc>
              <a:spcBef>
                <a:spcPct val="0"/>
              </a:spcBef>
            </a:pPr>
            <a:r>
              <a:rPr lang="en-US" sz="5517">
                <a:solidFill>
                  <a:srgbClr val="000000"/>
                </a:solidFill>
                <a:latin typeface="Farro"/>
              </a:rPr>
              <a:t>Promotion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0770" y="1079928"/>
            <a:ext cx="10946454" cy="93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uciole Bold"/>
              </a:rPr>
              <a:t>Future Development Plans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6640" y="2769663"/>
            <a:ext cx="80370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0410" y="4062339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3652" y="5478615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53863" y="5754725"/>
            <a:ext cx="3796770" cy="9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  <a:spcBef>
                <a:spcPct val="0"/>
              </a:spcBef>
            </a:pPr>
            <a:r>
              <a:rPr lang="en-US" sz="5423">
                <a:solidFill>
                  <a:srgbClr val="000000"/>
                </a:solidFill>
                <a:latin typeface="Farro"/>
              </a:rPr>
              <a:t>Scalability</a:t>
            </a:r>
          </a:p>
        </p:txBody>
      </p:sp>
    </p:spTree>
  </p:cSld>
  <p:clrMapOvr>
    <a:masterClrMapping/>
  </p:clrMapOvr>
  <p:transition spd="fast">
    <p:cover dir="u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168" y="1220195"/>
            <a:ext cx="5463131" cy="8306902"/>
          </a:xfrm>
          <a:custGeom>
            <a:avLst/>
            <a:gdLst/>
            <a:ahLst/>
            <a:cxnLst/>
            <a:rect r="r" b="b" t="t" l="l"/>
            <a:pathLst>
              <a:path h="8306902" w="5463131">
                <a:moveTo>
                  <a:pt x="0" y="0"/>
                </a:moveTo>
                <a:lnTo>
                  <a:pt x="5463132" y="0"/>
                </a:lnTo>
                <a:lnTo>
                  <a:pt x="5463132" y="8306902"/>
                </a:lnTo>
                <a:lnTo>
                  <a:pt x="0" y="830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0" t="0" r="-702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89139" y="570360"/>
            <a:ext cx="172210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80770" y="9508047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80770" y="2588688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6168" y="1220195"/>
            <a:ext cx="5463131" cy="8287852"/>
          </a:xfrm>
          <a:custGeom>
            <a:avLst/>
            <a:gdLst/>
            <a:ahLst/>
            <a:cxnLst/>
            <a:rect r="r" b="b" t="t" l="l"/>
            <a:pathLst>
              <a:path h="8287852" w="5463131">
                <a:moveTo>
                  <a:pt x="0" y="0"/>
                </a:moveTo>
                <a:lnTo>
                  <a:pt x="5463132" y="0"/>
                </a:lnTo>
                <a:lnTo>
                  <a:pt x="5463132" y="8287852"/>
                </a:lnTo>
                <a:lnTo>
                  <a:pt x="0" y="828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15" t="0" r="-977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945062"/>
            <a:ext cx="95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99596" y="3055413"/>
            <a:ext cx="5256514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Responsiveness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9596" y="4304112"/>
            <a:ext cx="4144622" cy="99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  <a:spcBef>
                <a:spcPct val="0"/>
              </a:spcBef>
            </a:pPr>
            <a:r>
              <a:rPr lang="en-US" sz="5771">
                <a:solidFill>
                  <a:srgbClr val="000000"/>
                </a:solidFill>
                <a:latin typeface="Farro"/>
              </a:rPr>
              <a:t>Promotion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9596" y="7097788"/>
            <a:ext cx="480826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Multilingualism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0770" y="1079928"/>
            <a:ext cx="10946454" cy="93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uciole Bold"/>
              </a:rPr>
              <a:t>Future Development Plans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6640" y="2769663"/>
            <a:ext cx="80370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410" y="4062339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3652" y="5478615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6640" y="6770839"/>
            <a:ext cx="101019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53863" y="5764250"/>
            <a:ext cx="3938272" cy="95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6"/>
              </a:lnSpc>
              <a:spcBef>
                <a:spcPct val="0"/>
              </a:spcBef>
            </a:pPr>
            <a:r>
              <a:rPr lang="en-US" sz="5625">
                <a:solidFill>
                  <a:srgbClr val="000000"/>
                </a:solidFill>
                <a:latin typeface="Farro"/>
              </a:rPr>
              <a:t>Scalability</a:t>
            </a:r>
          </a:p>
        </p:txBody>
      </p:sp>
    </p:spTree>
  </p:cSld>
  <p:clrMapOvr>
    <a:masterClrMapping/>
  </p:clrMapOvr>
  <p:transition spd="fast">
    <p:cover dir="u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168" y="1220195"/>
            <a:ext cx="5463131" cy="8306902"/>
          </a:xfrm>
          <a:custGeom>
            <a:avLst/>
            <a:gdLst/>
            <a:ahLst/>
            <a:cxnLst/>
            <a:rect r="r" b="b" t="t" l="l"/>
            <a:pathLst>
              <a:path h="8306902" w="5463131">
                <a:moveTo>
                  <a:pt x="0" y="0"/>
                </a:moveTo>
                <a:lnTo>
                  <a:pt x="5463132" y="0"/>
                </a:lnTo>
                <a:lnTo>
                  <a:pt x="5463132" y="8306902"/>
                </a:lnTo>
                <a:lnTo>
                  <a:pt x="0" y="830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0" t="0" r="-702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89139" y="570360"/>
            <a:ext cx="172210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80770" y="9508047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880770" y="2588688"/>
            <a:ext cx="109464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6168" y="1220195"/>
            <a:ext cx="5463131" cy="8287852"/>
          </a:xfrm>
          <a:custGeom>
            <a:avLst/>
            <a:gdLst/>
            <a:ahLst/>
            <a:cxnLst/>
            <a:rect r="r" b="b" t="t" l="l"/>
            <a:pathLst>
              <a:path h="8287852" w="5463131">
                <a:moveTo>
                  <a:pt x="0" y="0"/>
                </a:moveTo>
                <a:lnTo>
                  <a:pt x="5463132" y="0"/>
                </a:lnTo>
                <a:lnTo>
                  <a:pt x="5463132" y="8287852"/>
                </a:lnTo>
                <a:lnTo>
                  <a:pt x="0" y="828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15" t="0" r="-977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945062"/>
            <a:ext cx="95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99596" y="3055413"/>
            <a:ext cx="5256514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Responsiveness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6729" y="4300263"/>
            <a:ext cx="4043248" cy="95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2"/>
              </a:lnSpc>
              <a:spcBef>
                <a:spcPct val="0"/>
              </a:spcBef>
            </a:pPr>
            <a:r>
              <a:rPr lang="en-US" sz="5630">
                <a:solidFill>
                  <a:srgbClr val="000000"/>
                </a:solidFill>
                <a:latin typeface="Farro"/>
              </a:rPr>
              <a:t>Promotion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9596" y="7097788"/>
            <a:ext cx="480826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Multilingualism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0770" y="1079928"/>
            <a:ext cx="10946454" cy="93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uciole Bold"/>
              </a:rPr>
              <a:t>Future Development Plans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6640" y="2769663"/>
            <a:ext cx="80370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410" y="4062339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3652" y="5478615"/>
            <a:ext cx="89616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6640" y="6770839"/>
            <a:ext cx="101019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53863" y="5745200"/>
            <a:ext cx="4088981" cy="10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7"/>
              </a:lnSpc>
              <a:spcBef>
                <a:spcPct val="0"/>
              </a:spcBef>
            </a:pPr>
            <a:r>
              <a:rPr lang="en-US" sz="5841">
                <a:solidFill>
                  <a:srgbClr val="000000"/>
                </a:solidFill>
                <a:latin typeface="Farro"/>
              </a:rPr>
              <a:t>Scalability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12550" y="7969629"/>
            <a:ext cx="159837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ig Shoulders Display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99596" y="8386914"/>
            <a:ext cx="808649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arro"/>
              </a:rPr>
              <a:t>Food Preferences Sharing</a:t>
            </a:r>
          </a:p>
        </p:txBody>
      </p:sp>
    </p:spTree>
  </p:cSld>
  <p:clrMapOvr>
    <a:masterClrMapping/>
  </p:clrMapOvr>
  <p:transition spd="fast">
    <p:cover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6244" y="1324025"/>
            <a:ext cx="8405258" cy="8405258"/>
          </a:xfrm>
          <a:custGeom>
            <a:avLst/>
            <a:gdLst/>
            <a:ahLst/>
            <a:cxnLst/>
            <a:rect r="r" b="b" t="t" l="l"/>
            <a:pathLst>
              <a:path h="8405258" w="8405258">
                <a:moveTo>
                  <a:pt x="0" y="0"/>
                </a:moveTo>
                <a:lnTo>
                  <a:pt x="8405258" y="0"/>
                </a:lnTo>
                <a:lnTo>
                  <a:pt x="8405258" y="8405258"/>
                </a:lnTo>
                <a:lnTo>
                  <a:pt x="0" y="840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42" t="0" r="-2574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522" y="132078"/>
            <a:ext cx="8916739" cy="89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Public Sans Bold"/>
              </a:rPr>
              <a:t>LET’S TAKE AN EXAMPLE 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1617" y="4067173"/>
            <a:ext cx="4040832" cy="107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Poppins Bold"/>
              </a:rPr>
              <a:t>PAV BHAJI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1225" y="3981450"/>
            <a:ext cx="1308555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0"/>
              </a:lnSpc>
            </a:pPr>
            <a:r>
              <a:rPr lang="en-US" sz="15000" spc="-450">
                <a:solidFill>
                  <a:srgbClr val="231F20"/>
                </a:solidFill>
                <a:latin typeface="Public Sans"/>
              </a:rPr>
              <a:t>Learning</a:t>
            </a:r>
          </a:p>
        </p:txBody>
      </p:sp>
    </p:spTree>
  </p:cSld>
  <p:clrMapOvr>
    <a:masterClrMapping/>
  </p:clrMapOvr>
  <p:transition spd="fast">
    <p:cover dir="u"/>
  </p:transition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1225" y="3981450"/>
            <a:ext cx="1308555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0"/>
              </a:lnSpc>
            </a:pPr>
            <a:r>
              <a:rPr lang="en-US" sz="15000" spc="-450">
                <a:solidFill>
                  <a:srgbClr val="000000"/>
                </a:solidFill>
                <a:latin typeface="Public Sans Bold"/>
              </a:rPr>
              <a:t>THANK</a:t>
            </a:r>
            <a:r>
              <a:rPr lang="en-US" sz="15000" spc="-450">
                <a:solidFill>
                  <a:srgbClr val="FFFFFF"/>
                </a:solidFill>
                <a:latin typeface="Public Sans Bold"/>
              </a:rPr>
              <a:t> </a:t>
            </a:r>
            <a:r>
              <a:rPr lang="en-US" sz="15000" spc="-450">
                <a:solidFill>
                  <a:srgbClr val="E44D26"/>
                </a:solidFill>
                <a:latin typeface="Public Sans Bold"/>
              </a:rPr>
              <a:t>YOU</a:t>
            </a:r>
            <a:r>
              <a:rPr lang="en-US" sz="15000" spc="-450">
                <a:solidFill>
                  <a:srgbClr val="000000"/>
                </a:solidFill>
                <a:latin typeface="Public Sans Bold"/>
              </a:rPr>
              <a:t> </a:t>
            </a:r>
            <a:r>
              <a:rPr lang="en-US" sz="15000" spc="-450">
                <a:solidFill>
                  <a:srgbClr val="0178D6"/>
                </a:solidFill>
                <a:latin typeface="Public Sans Bold"/>
              </a:rPr>
              <a:t>!!</a:t>
            </a:r>
          </a:p>
        </p:txBody>
      </p:sp>
    </p:spTree>
  </p:cSld>
  <p:clrMapOvr>
    <a:masterClrMapping/>
  </p:clrMapOvr>
  <p:transition spd="slow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183" y="1408488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5" y="0"/>
                </a:lnTo>
                <a:lnTo>
                  <a:pt x="6588555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5" t="0" r="-269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9325" y="1408488"/>
            <a:ext cx="6905619" cy="4935056"/>
          </a:xfrm>
          <a:custGeom>
            <a:avLst/>
            <a:gdLst/>
            <a:ahLst/>
            <a:cxnLst/>
            <a:rect r="r" b="b" t="t" l="l"/>
            <a:pathLst>
              <a:path h="4935056" w="6905619">
                <a:moveTo>
                  <a:pt x="0" y="0"/>
                </a:moveTo>
                <a:lnTo>
                  <a:pt x="6905619" y="0"/>
                </a:lnTo>
                <a:lnTo>
                  <a:pt x="6905619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21" t="0" r="-1942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32650" y="6343544"/>
            <a:ext cx="6298518" cy="4054392"/>
          </a:xfrm>
          <a:custGeom>
            <a:avLst/>
            <a:gdLst/>
            <a:ahLst/>
            <a:cxnLst/>
            <a:rect r="r" b="b" t="t" l="l"/>
            <a:pathLst>
              <a:path h="4054392" w="6298518">
                <a:moveTo>
                  <a:pt x="0" y="0"/>
                </a:moveTo>
                <a:lnTo>
                  <a:pt x="6298518" y="0"/>
                </a:lnTo>
                <a:lnTo>
                  <a:pt x="6298518" y="4054392"/>
                </a:lnTo>
                <a:lnTo>
                  <a:pt x="0" y="4054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5572" y="7820177"/>
            <a:ext cx="297649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ublic Sans Bold"/>
              </a:rPr>
              <a:t>DOAA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3187" y="7820177"/>
            <a:ext cx="2414166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ublic Sans Bold"/>
              </a:rPr>
              <a:t>HALL 2</a:t>
            </a:r>
          </a:p>
        </p:txBody>
      </p:sp>
    </p:spTree>
  </p:cSld>
  <p:clrMapOvr>
    <a:masterClrMapping/>
  </p:clrMapOvr>
  <p:transition spd="fast">
    <p:cover dir="ld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5419" y="3981450"/>
            <a:ext cx="5370253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0"/>
              </a:lnSpc>
            </a:pPr>
            <a:r>
              <a:rPr lang="en-US" sz="15000" spc="-450">
                <a:solidFill>
                  <a:srgbClr val="151313"/>
                </a:solidFill>
                <a:latin typeface="Public Sans Bold"/>
              </a:rPr>
              <a:t>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35238" y="3981450"/>
            <a:ext cx="7781283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0"/>
              </a:lnSpc>
            </a:pPr>
            <a:r>
              <a:rPr lang="en-US" sz="15000" spc="-450">
                <a:solidFill>
                  <a:srgbClr val="141414"/>
                </a:solidFill>
                <a:latin typeface="Public Sans Bold"/>
              </a:rPr>
              <a:t>Meet the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A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66359"/>
            <a:ext cx="2459074" cy="2579057"/>
          </a:xfrm>
          <a:custGeom>
            <a:avLst/>
            <a:gdLst/>
            <a:ahLst/>
            <a:cxnLst/>
            <a:rect r="r" b="b" t="t" l="l"/>
            <a:pathLst>
              <a:path h="2579057" w="2459074">
                <a:moveTo>
                  <a:pt x="0" y="0"/>
                </a:moveTo>
                <a:lnTo>
                  <a:pt x="2459074" y="0"/>
                </a:lnTo>
                <a:lnTo>
                  <a:pt x="2459074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9" t="0" r="-24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3005" y="1366359"/>
            <a:ext cx="2459074" cy="2579057"/>
          </a:xfrm>
          <a:custGeom>
            <a:avLst/>
            <a:gdLst/>
            <a:ahLst/>
            <a:cxnLst/>
            <a:rect r="r" b="b" t="t" l="l"/>
            <a:pathLst>
              <a:path h="2579057" w="2459074">
                <a:moveTo>
                  <a:pt x="0" y="0"/>
                </a:moveTo>
                <a:lnTo>
                  <a:pt x="2459074" y="0"/>
                </a:lnTo>
                <a:lnTo>
                  <a:pt x="2459074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9" t="0" r="-24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34960" y="1366359"/>
            <a:ext cx="2288952" cy="2579057"/>
          </a:xfrm>
          <a:custGeom>
            <a:avLst/>
            <a:gdLst/>
            <a:ahLst/>
            <a:cxnLst/>
            <a:rect r="r" b="b" t="t" l="l"/>
            <a:pathLst>
              <a:path h="2579057" w="2288952">
                <a:moveTo>
                  <a:pt x="0" y="0"/>
                </a:moveTo>
                <a:lnTo>
                  <a:pt x="2288952" y="0"/>
                </a:lnTo>
                <a:lnTo>
                  <a:pt x="2288952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5" t="-23169" r="-5085" b="-72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45921" y="1366359"/>
            <a:ext cx="2459074" cy="2579057"/>
          </a:xfrm>
          <a:custGeom>
            <a:avLst/>
            <a:gdLst/>
            <a:ahLst/>
            <a:cxnLst/>
            <a:rect r="r" b="b" t="t" l="l"/>
            <a:pathLst>
              <a:path h="2579057" w="2459074">
                <a:moveTo>
                  <a:pt x="0" y="0"/>
                </a:moveTo>
                <a:lnTo>
                  <a:pt x="2459074" y="0"/>
                </a:lnTo>
                <a:lnTo>
                  <a:pt x="2459074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875" t="0" r="-198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3005" y="5585934"/>
            <a:ext cx="2459074" cy="2579057"/>
          </a:xfrm>
          <a:custGeom>
            <a:avLst/>
            <a:gdLst/>
            <a:ahLst/>
            <a:cxnLst/>
            <a:rect r="r" b="b" t="t" l="l"/>
            <a:pathLst>
              <a:path h="2579057" w="2459074">
                <a:moveTo>
                  <a:pt x="0" y="0"/>
                </a:moveTo>
                <a:lnTo>
                  <a:pt x="2459074" y="0"/>
                </a:lnTo>
                <a:lnTo>
                  <a:pt x="2459074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565" r="0" b="-135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37310" y="5585934"/>
            <a:ext cx="2459074" cy="2579057"/>
          </a:xfrm>
          <a:custGeom>
            <a:avLst/>
            <a:gdLst/>
            <a:ahLst/>
            <a:cxnLst/>
            <a:rect r="r" b="b" t="t" l="l"/>
            <a:pathLst>
              <a:path h="2579057" w="2459074">
                <a:moveTo>
                  <a:pt x="0" y="0"/>
                </a:moveTo>
                <a:lnTo>
                  <a:pt x="2459075" y="0"/>
                </a:lnTo>
                <a:lnTo>
                  <a:pt x="2459075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1" t="-8241" r="-801" b="-627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585934"/>
            <a:ext cx="2459074" cy="2579057"/>
          </a:xfrm>
          <a:custGeom>
            <a:avLst/>
            <a:gdLst/>
            <a:ahLst/>
            <a:cxnLst/>
            <a:rect r="r" b="b" t="t" l="l"/>
            <a:pathLst>
              <a:path h="2579057" w="2459074">
                <a:moveTo>
                  <a:pt x="0" y="0"/>
                </a:moveTo>
                <a:lnTo>
                  <a:pt x="2459074" y="0"/>
                </a:lnTo>
                <a:lnTo>
                  <a:pt x="2459074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919" t="0" r="-199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1660" y="5585934"/>
            <a:ext cx="2459030" cy="2579057"/>
          </a:xfrm>
          <a:custGeom>
            <a:avLst/>
            <a:gdLst/>
            <a:ahLst/>
            <a:cxnLst/>
            <a:rect r="r" b="b" t="t" l="l"/>
            <a:pathLst>
              <a:path h="2579057" w="2459030">
                <a:moveTo>
                  <a:pt x="0" y="0"/>
                </a:moveTo>
                <a:lnTo>
                  <a:pt x="2459030" y="0"/>
                </a:lnTo>
                <a:lnTo>
                  <a:pt x="2459030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58" t="-47642" r="-987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79915" y="1366359"/>
            <a:ext cx="2310003" cy="2585982"/>
          </a:xfrm>
          <a:custGeom>
            <a:avLst/>
            <a:gdLst/>
            <a:ahLst/>
            <a:cxnLst/>
            <a:rect r="r" b="b" t="t" l="l"/>
            <a:pathLst>
              <a:path h="2585982" w="2310003">
                <a:moveTo>
                  <a:pt x="0" y="0"/>
                </a:moveTo>
                <a:lnTo>
                  <a:pt x="2310003" y="0"/>
                </a:lnTo>
                <a:lnTo>
                  <a:pt x="2310003" y="2585982"/>
                </a:lnTo>
                <a:lnTo>
                  <a:pt x="0" y="2585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7" t="-18770" r="-29184" b="-4623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55501" y="5585934"/>
            <a:ext cx="2444725" cy="2579057"/>
          </a:xfrm>
          <a:custGeom>
            <a:avLst/>
            <a:gdLst/>
            <a:ahLst/>
            <a:cxnLst/>
            <a:rect r="r" b="b" t="t" l="l"/>
            <a:pathLst>
              <a:path h="2579057" w="2444725">
                <a:moveTo>
                  <a:pt x="0" y="0"/>
                </a:moveTo>
                <a:lnTo>
                  <a:pt x="2444725" y="0"/>
                </a:lnTo>
                <a:lnTo>
                  <a:pt x="2444725" y="2579057"/>
                </a:lnTo>
                <a:lnTo>
                  <a:pt x="0" y="2579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222" t="0" r="-6332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19320" y="1366359"/>
            <a:ext cx="2439980" cy="2585982"/>
          </a:xfrm>
          <a:custGeom>
            <a:avLst/>
            <a:gdLst/>
            <a:ahLst/>
            <a:cxnLst/>
            <a:rect r="r" b="b" t="t" l="l"/>
            <a:pathLst>
              <a:path h="2585982" w="2439980">
                <a:moveTo>
                  <a:pt x="0" y="0"/>
                </a:moveTo>
                <a:lnTo>
                  <a:pt x="2439980" y="0"/>
                </a:lnTo>
                <a:lnTo>
                  <a:pt x="2439980" y="2585982"/>
                </a:lnTo>
                <a:lnTo>
                  <a:pt x="0" y="2585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768" t="-25999" r="0" b="-454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1085" y="4269266"/>
            <a:ext cx="2754305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Rushikesh Chary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3005" y="4259741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Raj Vinayak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37310" y="4259741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Mahathi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21581" y="4259741"/>
            <a:ext cx="274000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Gowtham Chand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5921" y="4259741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Bhanu Prakash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19320" y="4259742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Harshith Sai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479316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Rohan Aditya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83005" y="8479316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Rithwin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37310" y="8488841"/>
            <a:ext cx="245907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Havish</a:t>
            </a:r>
          </a:p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291615" y="8479316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Sai Dishanth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60246" y="8469791"/>
            <a:ext cx="245907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Vijay Kumar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90026" y="3913014"/>
            <a:ext cx="828453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sz="10000" spc="-300">
                <a:solidFill>
                  <a:srgbClr val="000000"/>
                </a:solidFill>
                <a:latin typeface="Public Sans Bold"/>
              </a:rPr>
              <a:t>Requirements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25863" y="3913014"/>
            <a:ext cx="346247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sz="10000" spc="-300">
                <a:solidFill>
                  <a:srgbClr val="000000"/>
                </a:solidFill>
                <a:latin typeface="Public Sans Bold"/>
              </a:rPr>
              <a:t>Major</a:t>
            </a:r>
          </a:p>
        </p:txBody>
      </p:sp>
    </p:spTree>
  </p:cSld>
  <p:clrMapOvr>
    <a:masterClrMapping/>
  </p:clrMapOvr>
  <p:transition spd="fast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7968" y="3618055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28720" y="3567092"/>
            <a:ext cx="641870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ublic Sans Bold"/>
              </a:rPr>
              <a:t>Functional Requirements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7968" y="3618055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5192890" y="1479596"/>
            <a:ext cx="2774084" cy="21079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76858" y="180174"/>
            <a:ext cx="4304506" cy="2885309"/>
          </a:xfrm>
          <a:custGeom>
            <a:avLst/>
            <a:gdLst/>
            <a:ahLst/>
            <a:cxnLst/>
            <a:rect r="r" b="b" t="t" l="l"/>
            <a:pathLst>
              <a:path h="2885309" w="4304506">
                <a:moveTo>
                  <a:pt x="0" y="0"/>
                </a:moveTo>
                <a:lnTo>
                  <a:pt x="4304506" y="0"/>
                </a:lnTo>
                <a:lnTo>
                  <a:pt x="4304506" y="2885309"/>
                </a:lnTo>
                <a:lnTo>
                  <a:pt x="0" y="288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28720" y="3567092"/>
            <a:ext cx="641870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ublic Sans Bold"/>
              </a:rPr>
              <a:t>Functional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858" y="681677"/>
            <a:ext cx="4304506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141414"/>
                </a:solidFill>
                <a:latin typeface="Public Sans Bold"/>
              </a:rPr>
              <a:t>User Account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DAGCjqUPQlc</dc:identifier>
  <dcterms:modified xsi:type="dcterms:W3CDTF">2011-08-01T06:04:30Z</dcterms:modified>
  <cp:revision>1</cp:revision>
  <dc:title>Blue and White Smart Corporate Food Industry Project Status Presentation</dc:title>
</cp:coreProperties>
</file>